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50" r:id="rId2"/>
    <p:sldId id="492" r:id="rId3"/>
    <p:sldId id="493" r:id="rId4"/>
    <p:sldId id="494" r:id="rId5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89B"/>
    <a:srgbClr val="080371"/>
    <a:srgbClr val="05023C"/>
    <a:srgbClr val="0C1526"/>
    <a:srgbClr val="04135C"/>
    <a:srgbClr val="FCDE04"/>
    <a:srgbClr val="F27BF5"/>
    <a:srgbClr val="07D783"/>
    <a:srgbClr val="FF0909"/>
    <a:srgbClr val="1AD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9855" autoAdjust="0"/>
  </p:normalViewPr>
  <p:slideViewPr>
    <p:cSldViewPr>
      <p:cViewPr varScale="1">
        <p:scale>
          <a:sx n="95" d="100"/>
          <a:sy n="95" d="100"/>
        </p:scale>
        <p:origin x="57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798B-56DC-405E-99B6-A23D7965330B}" type="datetimeFigureOut">
              <a:rPr lang="tr-TR" smtClean="0"/>
              <a:pPr/>
              <a:t>16.07.2024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BB5E-3DAA-46A8-9565-4288D520B4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00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13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60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44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14C1-7866-4522-9253-36309556C59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3"/>
            <a:ext cx="9144000" cy="51461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0600" y="2038350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r-TR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QS Avrupa Üniversiteleri Sıralaması </a:t>
            </a:r>
          </a:p>
          <a:p>
            <a:pPr defTabSz="342900"/>
            <a:r>
              <a:rPr lang="tr-TR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2024-2025 Yılı Analizi</a:t>
            </a:r>
          </a:p>
        </p:txBody>
      </p:sp>
    </p:spTree>
    <p:extLst>
      <p:ext uri="{BB962C8B-B14F-4D97-AF65-F5344CB8AC3E}">
        <p14:creationId xmlns:p14="http://schemas.microsoft.com/office/powerpoint/2010/main" val="58678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1"/>
          <p:cNvSpPr>
            <a:spLocks noGrp="1"/>
          </p:cNvSpPr>
          <p:nvPr>
            <p:ph sz="quarter" idx="4"/>
          </p:nvPr>
        </p:nvSpPr>
        <p:spPr>
          <a:xfrm>
            <a:off x="1143000" y="438151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İlk 10’da yer alan üniversiteler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D0469733-CB76-E356-5346-02F5A7C5A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48327"/>
              </p:ext>
            </p:extLst>
          </p:nvPr>
        </p:nvGraphicFramePr>
        <p:xfrm>
          <a:off x="457200" y="1749658"/>
          <a:ext cx="8229600" cy="2295059"/>
        </p:xfrm>
        <a:graphic>
          <a:graphicData uri="http://schemas.openxmlformats.org/drawingml/2006/table">
            <a:tbl>
              <a:tblPr/>
              <a:tblGrid>
                <a:gridCol w="813637">
                  <a:extLst>
                    <a:ext uri="{9D8B030D-6E8A-4147-A177-3AD203B41FA5}">
                      <a16:colId xmlns:a16="http://schemas.microsoft.com/office/drawing/2014/main" val="1217123433"/>
                    </a:ext>
                  </a:extLst>
                </a:gridCol>
                <a:gridCol w="940768">
                  <a:extLst>
                    <a:ext uri="{9D8B030D-6E8A-4147-A177-3AD203B41FA5}">
                      <a16:colId xmlns:a16="http://schemas.microsoft.com/office/drawing/2014/main" val="3905643607"/>
                    </a:ext>
                  </a:extLst>
                </a:gridCol>
                <a:gridCol w="1678126">
                  <a:extLst>
                    <a:ext uri="{9D8B030D-6E8A-4147-A177-3AD203B41FA5}">
                      <a16:colId xmlns:a16="http://schemas.microsoft.com/office/drawing/2014/main" val="1621071468"/>
                    </a:ext>
                  </a:extLst>
                </a:gridCol>
                <a:gridCol w="678031">
                  <a:extLst>
                    <a:ext uri="{9D8B030D-6E8A-4147-A177-3AD203B41FA5}">
                      <a16:colId xmlns:a16="http://schemas.microsoft.com/office/drawing/2014/main" val="409584830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3003345316"/>
                    </a:ext>
                  </a:extLst>
                </a:gridCol>
                <a:gridCol w="1220456">
                  <a:extLst>
                    <a:ext uri="{9D8B030D-6E8A-4147-A177-3AD203B41FA5}">
                      <a16:colId xmlns:a16="http://schemas.microsoft.com/office/drawing/2014/main" val="3977941740"/>
                    </a:ext>
                  </a:extLst>
                </a:gridCol>
                <a:gridCol w="1678126">
                  <a:extLst>
                    <a:ext uri="{9D8B030D-6E8A-4147-A177-3AD203B41FA5}">
                      <a16:colId xmlns:a16="http://schemas.microsoft.com/office/drawing/2014/main" val="2614947999"/>
                    </a:ext>
                  </a:extLst>
                </a:gridCol>
              </a:tblGrid>
              <a:tr h="1652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346915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632851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Ülke sıralaması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Dünya Sıralaması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Ülke sıralaması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Dünya Sıralaması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984640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East Technical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East Technical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26252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 Technical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 Technical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982576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Koç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Koç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288180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Bilkent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Boğaziçi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32756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Boğaziçi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Bilkent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690549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Sabanci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Sabanci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910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Hacettepe University 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Hacettepe University 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20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 University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515633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 Üniversitesi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Ankara Üniversitesi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60741"/>
                  </a:ext>
                </a:extLst>
              </a:tr>
              <a:tr h="16528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Ankara Üniversitesi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 Üniversitesi</a:t>
                      </a:r>
                    </a:p>
                  </a:txBody>
                  <a:tcPr marL="6887" marR="6887" marT="68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19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4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1"/>
          <p:cNvSpPr>
            <a:spLocks noGrp="1"/>
          </p:cNvSpPr>
          <p:nvPr>
            <p:ph sz="quarter" idx="4"/>
          </p:nvPr>
        </p:nvSpPr>
        <p:spPr>
          <a:xfrm>
            <a:off x="1143000" y="438151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İlk 10’da yer alan üniversiteler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E07FE5C-32F7-A20D-1420-1C710A1F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22" y="1123950"/>
            <a:ext cx="7586845" cy="35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7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1"/>
          <p:cNvSpPr>
            <a:spLocks noGrp="1"/>
          </p:cNvSpPr>
          <p:nvPr>
            <p:ph sz="quarter" idx="4"/>
          </p:nvPr>
        </p:nvSpPr>
        <p:spPr>
          <a:xfrm>
            <a:off x="1143000" y="438151"/>
            <a:ext cx="7010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Dünyada ilk 500’de yer alan Türk üniversiteleri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6DB942E-9907-4D39-F7BC-A14C3F4BE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63662"/>
              </p:ext>
            </p:extLst>
          </p:nvPr>
        </p:nvGraphicFramePr>
        <p:xfrm>
          <a:off x="1447800" y="1158883"/>
          <a:ext cx="3596009" cy="3546466"/>
        </p:xfrm>
        <a:graphic>
          <a:graphicData uri="http://schemas.openxmlformats.org/drawingml/2006/table">
            <a:tbl>
              <a:tblPr/>
              <a:tblGrid>
                <a:gridCol w="816676">
                  <a:extLst>
                    <a:ext uri="{9D8B030D-6E8A-4147-A177-3AD203B41FA5}">
                      <a16:colId xmlns:a16="http://schemas.microsoft.com/office/drawing/2014/main" val="2942552117"/>
                    </a:ext>
                  </a:extLst>
                </a:gridCol>
                <a:gridCol w="777160">
                  <a:extLst>
                    <a:ext uri="{9D8B030D-6E8A-4147-A177-3AD203B41FA5}">
                      <a16:colId xmlns:a16="http://schemas.microsoft.com/office/drawing/2014/main" val="1959395011"/>
                    </a:ext>
                  </a:extLst>
                </a:gridCol>
                <a:gridCol w="2002173">
                  <a:extLst>
                    <a:ext uri="{9D8B030D-6E8A-4147-A177-3AD203B41FA5}">
                      <a16:colId xmlns:a16="http://schemas.microsoft.com/office/drawing/2014/main" val="1536480678"/>
                    </a:ext>
                  </a:extLst>
                </a:gridCol>
              </a:tblGrid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Üniversite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5296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East Technical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078414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 Technical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832446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Koç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068579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Boğaziçi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685959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Bilkent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238994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Sabanci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32637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Hacettepe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37116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359873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D966"/>
                          </a:highlight>
                          <a:latin typeface="Calibri" panose="020F0502020204030204" pitchFamily="34" charset="0"/>
                        </a:rPr>
                        <a:t>Ankara Üniversitesi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47044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 Üniversitesi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877469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Yildiz Technical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09038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4910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 Gelisim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935397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Marmara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322146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Cankaya Üniversitesi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660144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Dokuz Eylül Üniversitesi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76452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Abdullah Gul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44181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531-540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Gebze Technical University (GTU)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929467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Galatasaray Üniversitesi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212454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531-540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Bahcesehir University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912968"/>
                  </a:ext>
                </a:extLst>
              </a:tr>
              <a:tr h="161203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501-510</a:t>
                      </a: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Anadolu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8" marR="6428" marT="6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4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07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225</Words>
  <Application>Microsoft Office PowerPoint</Application>
  <PresentationFormat>Ekran Gösterisi (16:9)</PresentationFormat>
  <Paragraphs>144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UI</vt:lpstr>
      <vt:lpstr>Office Theme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eclipse</dc:creator>
  <cp:lastModifiedBy>x</cp:lastModifiedBy>
  <cp:revision>567</cp:revision>
  <dcterms:created xsi:type="dcterms:W3CDTF">2011-07-05T22:06:58Z</dcterms:created>
  <dcterms:modified xsi:type="dcterms:W3CDTF">2024-07-16T09:57:50Z</dcterms:modified>
</cp:coreProperties>
</file>