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58" r:id="rId7"/>
    <p:sldId id="260" r:id="rId8"/>
    <p:sldId id="259" r:id="rId9"/>
    <p:sldId id="272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7106F1-4D4F-9F23-5F19-49B19DCAC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090657D-34EE-CB05-B113-3B952380B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ABCB04-93DB-EC21-B30D-94C1C1C9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771446D-3BB9-5230-579F-E6775F5C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3686979-B253-687F-9CF3-0A52C71E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21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933B3B-E3FD-9583-6995-731D3CC2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5E15A7-0086-8ADE-85CA-84514AFC1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8AE77D-2DD8-1CF7-E724-60CDF86EE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77B01A7-DC83-1CF2-8F27-D472D35E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9700F8-7F2F-7C76-6F73-05BCEA9F3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61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9D960BE-F713-9C0B-E29C-172BDDBE6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28BEB48-7196-653B-D5A8-357538F0D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69E6528-774E-7523-1BFA-6CBF52BF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48A24B-2F41-85B7-A15E-C1184D0C7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7996FB-6B37-BA63-F528-4FDA0FF96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73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4483F8-D21E-E501-2271-3104E8186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B3D7C6-7770-D8E8-04E4-44F84BDFE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72D114-0846-DE9D-28DD-798D17C3D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DBB1539-1A5B-C4CF-A0CA-C5D7F7C6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6F0760-3EDF-9248-9BD6-68C3D1AD6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52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27E841-173A-AA1B-7BB8-E9FC68666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E49A917-A969-9F26-6A39-4EC2D0B63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E024BAD-099E-C2E4-D02E-FD1C8FC8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FF147A-56C1-51FC-AEC3-D9E12516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AE6CE9D-5D1E-4EDE-EBD6-CBFB4CB7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45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F8D16C-B6A6-578E-7A3B-163421B72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E1431B-C471-E3B2-D287-EB7B05B0DC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22DA060-CDA6-A051-C667-9D92CB53E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23948FA-D31D-E568-1580-9D425CAE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4B67666-0A50-FB87-BAFA-A8140E336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9DB6A8-DCCB-36C6-05FF-D8366A7B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27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299E0D-FC06-A559-4666-36C2B36E4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FCC7BC1-40BD-6C67-7FEE-2547A68F7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20E6FC9-4648-D810-615E-62C34EC7F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0AB1CFD-8884-63B2-55AB-B9E19370CF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91D2340-9DB2-2EFF-CA5F-AC1469579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7093051-5564-9D3F-5F80-3282E4E2C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8638E9A-7056-6A89-5767-14117F88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B549824-091F-DF6F-1C53-F07B8D646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96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FB0826-CEB6-8A39-96A3-3A98A8BC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1717478-9DF1-B7C8-2B64-FC273344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10F4254-A740-0720-E02F-1A2DDAE79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4F364D7-600C-ACB3-3DFB-90BDBC130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15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32C7151-AB72-4FA8-5D45-8626ED51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CCBF5EC-18ED-E371-6BDB-F6B91760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36B6CB2-3391-F38C-7444-6B60211E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44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A16E70-D00D-9CDA-3B97-575E747C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C0A9F7-E590-F9D5-2851-7584566A7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9CBDB26-C6F2-B067-0538-39777B8E6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5E8F59C-B5E0-21F8-FF56-ABBA7B6C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93677C-26DD-D7EC-CA07-37E37915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88A9E30-CBBD-6146-40C2-33D297A9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07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C28ED5-3307-4F87-44A2-996979B5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48E6A1E-664D-9B75-3014-6E148A21C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8BFB0E-41C3-8B58-ACD4-EB4BFF5B1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EED378C-975F-79DC-3D60-7C94DC47B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F4424DA-9618-A112-5ABB-9EFB2BFE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99FC87A-AD0A-3CE2-6F1E-B13A276B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69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A1FCCF7-3CF5-8085-4F25-B9A94641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197032E-AC75-EF4F-76CA-A89B7194A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E3E6434-6D3F-4ECB-CF65-9ED2CF22D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07324-5659-478F-A2CC-0AEE9B42290B}" type="datetimeFigureOut">
              <a:rPr lang="tr-TR" smtClean="0"/>
              <a:t>19.03.2024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04342A8-5B80-3ADC-1173-CE6621530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811C931-32FB-D371-A23D-5EBC2745C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518E-ECCE-4760-B7BE-8634C07392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04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710F73-8D5C-8F50-33A5-6382A90DC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763"/>
            <a:ext cx="9144000" cy="2387600"/>
          </a:xfrm>
        </p:spPr>
        <p:txBody>
          <a:bodyPr/>
          <a:lstStyle/>
          <a:p>
            <a:r>
              <a:rPr lang="tr-TR" dirty="0" err="1"/>
              <a:t>Scimago</a:t>
            </a:r>
            <a:r>
              <a:rPr lang="tr-TR" dirty="0"/>
              <a:t> </a:t>
            </a:r>
            <a:r>
              <a:rPr lang="tr-TR" dirty="0" err="1"/>
              <a:t>Ranking</a:t>
            </a:r>
            <a:r>
              <a:rPr lang="tr-TR" dirty="0"/>
              <a:t> 2024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8E3AB88-E6B3-163C-872B-6B1FC0496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72304"/>
            <a:ext cx="9144000" cy="1655762"/>
          </a:xfrm>
        </p:spPr>
        <p:txBody>
          <a:bodyPr/>
          <a:lstStyle/>
          <a:p>
            <a:r>
              <a:rPr lang="tr-TR" dirty="0"/>
              <a:t>Ankara Üniversitesi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A089F8B4-5BEF-4854-BF7D-EC07CFF7A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038" y="3361012"/>
            <a:ext cx="4773925" cy="302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40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C570-3B44-9795-9B30-4339F41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 Bazlı Sıralama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25415FB-60E7-7FA2-A83E-62343DEB40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049"/>
          <a:stretch/>
        </p:blipFill>
        <p:spPr>
          <a:xfrm>
            <a:off x="1128519" y="1690688"/>
            <a:ext cx="9250124" cy="7151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E5176A64-2E2C-AEFC-B36F-0ADF60D87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519" y="2354801"/>
            <a:ext cx="9250124" cy="566623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649656B1-C451-6375-5902-C6CBBE08D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025" y="3585537"/>
            <a:ext cx="5465832" cy="21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6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C570-3B44-9795-9B30-4339F41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 Bazlı Sıralama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25415FB-60E7-7FA2-A83E-62343DEB40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049"/>
          <a:stretch/>
        </p:blipFill>
        <p:spPr>
          <a:xfrm>
            <a:off x="1128519" y="1690688"/>
            <a:ext cx="9250124" cy="71516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F6740636-366F-4B23-3930-EB4854998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518" y="2405848"/>
            <a:ext cx="9190667" cy="110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92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C570-3B44-9795-9B30-4339F41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 Bazlı Sıralama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25415FB-60E7-7FA2-A83E-62343DEB40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049"/>
          <a:stretch/>
        </p:blipFill>
        <p:spPr>
          <a:xfrm>
            <a:off x="1128519" y="1690688"/>
            <a:ext cx="9250124" cy="71516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8F2D762C-CC76-2A50-BE35-2652EB32E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519" y="2389581"/>
            <a:ext cx="9178456" cy="548928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3E2D8DCB-BBCB-A4F9-5AE6-21B109B216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966" y="3429000"/>
            <a:ext cx="6866136" cy="270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6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C570-3B44-9795-9B30-4339F41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 Bazlı Sıralama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25415FB-60E7-7FA2-A83E-62343DEB40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049"/>
          <a:stretch/>
        </p:blipFill>
        <p:spPr>
          <a:xfrm>
            <a:off x="1128519" y="1690688"/>
            <a:ext cx="9250124" cy="7151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33ACBD85-6B64-1323-D106-8B448812E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519" y="2436188"/>
            <a:ext cx="9404554" cy="115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936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C570-3B44-9795-9B30-4339F41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 Bazlı Sıralama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25415FB-60E7-7FA2-A83E-62343DEB40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049"/>
          <a:stretch/>
        </p:blipFill>
        <p:spPr>
          <a:xfrm>
            <a:off x="1128519" y="1388850"/>
            <a:ext cx="9250124" cy="7151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4505EC79-8A3D-080F-8E2F-BBA95887E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097" y="2154838"/>
            <a:ext cx="9165546" cy="645461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71F8A706-BC17-C3E0-AD31-FFC371A40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922" y="2906833"/>
            <a:ext cx="5474940" cy="3692576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D52E4F45-FD5A-644C-F5E5-684E440E09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5398" y="3127736"/>
            <a:ext cx="4716078" cy="374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51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C570-3B44-9795-9B30-4339F41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 Bazlı Sıralama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25415FB-60E7-7FA2-A83E-62343DEB40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049"/>
          <a:stretch/>
        </p:blipFill>
        <p:spPr>
          <a:xfrm>
            <a:off x="1128519" y="1690688"/>
            <a:ext cx="9250124" cy="7151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79609AB2-2185-C887-0B94-2B0BF5515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519" y="2382545"/>
            <a:ext cx="9250124" cy="178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590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C570-3B44-9795-9B30-4339F41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 Bazlı Sıralama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25415FB-60E7-7FA2-A83E-62343DEB40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049"/>
          <a:stretch/>
        </p:blipFill>
        <p:spPr>
          <a:xfrm>
            <a:off x="1128519" y="1690688"/>
            <a:ext cx="9250124" cy="71516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A8242688-8233-64ED-BC59-7D35477D3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518" y="2416946"/>
            <a:ext cx="9250125" cy="591173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628AC976-E9D1-98AA-A14C-830072970C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5436" y="3102447"/>
            <a:ext cx="6959585" cy="3628733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DC5CDEB3-FF2F-DA31-3B93-F06D05E4A0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942909">
            <a:off x="9046781" y="3527450"/>
            <a:ext cx="1591194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79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C570-3B44-9795-9B30-4339F41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 Bazlı Sıralama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25415FB-60E7-7FA2-A83E-62343DEB40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049"/>
          <a:stretch/>
        </p:blipFill>
        <p:spPr>
          <a:xfrm>
            <a:off x="1128519" y="1690688"/>
            <a:ext cx="9250124" cy="7151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942C26F7-7210-8635-F47D-49E6E5877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518" y="2368305"/>
            <a:ext cx="9250123" cy="7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96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81641B-FEF1-77D2-3E53-4DEF284F7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Sıralama Karşılaştırma 2023-2024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98EA692-ABB5-E87A-9189-E64317DFE1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23"/>
          <a:stretch/>
        </p:blipFill>
        <p:spPr>
          <a:xfrm>
            <a:off x="838200" y="1345235"/>
            <a:ext cx="3249226" cy="532836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6CF3837A-CBEC-B5AA-8B95-3E41891C6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469" y="1435723"/>
            <a:ext cx="3070819" cy="5422277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809C481C-7F1E-18CC-B43E-24FDC28A1981}"/>
              </a:ext>
            </a:extLst>
          </p:cNvPr>
          <p:cNvSpPr txBox="1"/>
          <p:nvPr/>
        </p:nvSpPr>
        <p:spPr>
          <a:xfrm>
            <a:off x="3746377" y="3628012"/>
            <a:ext cx="14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2023 yılı</a:t>
            </a:r>
          </a:p>
          <a:p>
            <a:r>
              <a:rPr lang="tr-TR" dirty="0"/>
              <a:t>5. sıra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FA984DBA-7439-317D-DE3C-4045C2E58363}"/>
              </a:ext>
            </a:extLst>
          </p:cNvPr>
          <p:cNvSpPr txBox="1"/>
          <p:nvPr/>
        </p:nvSpPr>
        <p:spPr>
          <a:xfrm>
            <a:off x="10068758" y="2262734"/>
            <a:ext cx="1473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2024 yılı</a:t>
            </a:r>
          </a:p>
          <a:p>
            <a:r>
              <a:rPr lang="tr-TR" sz="2800" dirty="0"/>
              <a:t>3. sıra</a:t>
            </a:r>
          </a:p>
        </p:txBody>
      </p:sp>
      <p:pic>
        <p:nvPicPr>
          <p:cNvPr id="9" name="Grafik 8" descr="Ok: Saat yönünde eğri">
            <a:extLst>
              <a:ext uri="{FF2B5EF4-FFF2-40B4-BE49-F238E27FC236}">
                <a16:creationId xmlns:a16="http://schemas.microsoft.com/office/drawing/2014/main" id="{2338641E-2D56-4629-2114-55FB8B9B95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5903" y="2634078"/>
            <a:ext cx="1589844" cy="158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0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81641B-FEF1-77D2-3E53-4DEF284F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566"/>
            <a:ext cx="10515600" cy="1325563"/>
          </a:xfrm>
        </p:spPr>
        <p:txBody>
          <a:bodyPr/>
          <a:lstStyle/>
          <a:p>
            <a:r>
              <a:rPr lang="tr-TR" dirty="0"/>
              <a:t>Araştırma Kriteri Karşılaştırma 2023-2024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809C481C-7F1E-18CC-B43E-24FDC28A1981}"/>
              </a:ext>
            </a:extLst>
          </p:cNvPr>
          <p:cNvSpPr txBox="1"/>
          <p:nvPr/>
        </p:nvSpPr>
        <p:spPr>
          <a:xfrm>
            <a:off x="3746377" y="3628012"/>
            <a:ext cx="14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2023 yılı</a:t>
            </a:r>
          </a:p>
          <a:p>
            <a:r>
              <a:rPr lang="tr-TR" dirty="0"/>
              <a:t>4. sıra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FA984DBA-7439-317D-DE3C-4045C2E58363}"/>
              </a:ext>
            </a:extLst>
          </p:cNvPr>
          <p:cNvSpPr txBox="1"/>
          <p:nvPr/>
        </p:nvSpPr>
        <p:spPr>
          <a:xfrm>
            <a:off x="10068758" y="2262734"/>
            <a:ext cx="1473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2024 yılı</a:t>
            </a:r>
          </a:p>
          <a:p>
            <a:r>
              <a:rPr lang="tr-TR" sz="2800" dirty="0"/>
              <a:t>4. sıra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5E0109DD-B318-7346-B7C3-E8CE23F4B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387" y="1340528"/>
            <a:ext cx="2936299" cy="5349906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D3F628DB-5D9E-8E24-7778-5169EEF38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40528"/>
            <a:ext cx="2830525" cy="5388884"/>
          </a:xfrm>
          <a:prstGeom prst="rect">
            <a:avLst/>
          </a:prstGeom>
        </p:spPr>
      </p:pic>
      <p:pic>
        <p:nvPicPr>
          <p:cNvPr id="13" name="Grafik 12" descr="Duraklat">
            <a:extLst>
              <a:ext uri="{FF2B5EF4-FFF2-40B4-BE49-F238E27FC236}">
                <a16:creationId xmlns:a16="http://schemas.microsoft.com/office/drawing/2014/main" id="{B4B9FE86-6EFA-2CAF-BE6E-E1DDEA1A3A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207251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4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81641B-FEF1-77D2-3E53-4DEF284F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826"/>
            <a:ext cx="10515600" cy="1325563"/>
          </a:xfrm>
        </p:spPr>
        <p:txBody>
          <a:bodyPr/>
          <a:lstStyle/>
          <a:p>
            <a:r>
              <a:rPr lang="tr-TR" dirty="0"/>
              <a:t>İnovasyon Kriteri Karşılaştırma 2023-2024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809C481C-7F1E-18CC-B43E-24FDC28A1981}"/>
              </a:ext>
            </a:extLst>
          </p:cNvPr>
          <p:cNvSpPr txBox="1"/>
          <p:nvPr/>
        </p:nvSpPr>
        <p:spPr>
          <a:xfrm>
            <a:off x="3746377" y="3628012"/>
            <a:ext cx="14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2023 yılı</a:t>
            </a:r>
          </a:p>
          <a:p>
            <a:r>
              <a:rPr lang="tr-TR" dirty="0"/>
              <a:t>38. sıra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FA984DBA-7439-317D-DE3C-4045C2E58363}"/>
              </a:ext>
            </a:extLst>
          </p:cNvPr>
          <p:cNvSpPr txBox="1"/>
          <p:nvPr/>
        </p:nvSpPr>
        <p:spPr>
          <a:xfrm>
            <a:off x="10068758" y="2262734"/>
            <a:ext cx="1473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2024 yılı</a:t>
            </a:r>
          </a:p>
          <a:p>
            <a:r>
              <a:rPr lang="tr-TR" sz="2800" dirty="0"/>
              <a:t>38. sıra</a:t>
            </a:r>
          </a:p>
        </p:txBody>
      </p:sp>
      <p:pic>
        <p:nvPicPr>
          <p:cNvPr id="9" name="Grafik 8" descr="Ok: Saat yönünde eğri">
            <a:extLst>
              <a:ext uri="{FF2B5EF4-FFF2-40B4-BE49-F238E27FC236}">
                <a16:creationId xmlns:a16="http://schemas.microsoft.com/office/drawing/2014/main" id="{2338641E-2D56-4629-2114-55FB8B9B9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4905903" y="2634078"/>
            <a:ext cx="1589844" cy="1589844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F9E40243-04BD-F42A-51A5-8999BD95B2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1932" y="1324992"/>
            <a:ext cx="2483726" cy="4208016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536E21C5-6482-65B7-AA17-099A44F081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1932" y="5669067"/>
            <a:ext cx="3844091" cy="842378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6C066430-846F-241F-7F39-70C0112EAB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3255" y="1324993"/>
            <a:ext cx="2483726" cy="4469414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A489F735-0A96-64FC-0981-3D26423FF2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3656" y="5870356"/>
            <a:ext cx="4085528" cy="84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2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81641B-FEF1-77D2-3E53-4DEF284F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826"/>
            <a:ext cx="10515600" cy="1325563"/>
          </a:xfrm>
        </p:spPr>
        <p:txBody>
          <a:bodyPr>
            <a:normAutofit/>
          </a:bodyPr>
          <a:lstStyle/>
          <a:p>
            <a:r>
              <a:rPr lang="tr-TR" sz="4000" dirty="0"/>
              <a:t>Toplumsal Katkı Kriteri Karşılaştırma 2023-2024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809C481C-7F1E-18CC-B43E-24FDC28A1981}"/>
              </a:ext>
            </a:extLst>
          </p:cNvPr>
          <p:cNvSpPr txBox="1"/>
          <p:nvPr/>
        </p:nvSpPr>
        <p:spPr>
          <a:xfrm>
            <a:off x="3746377" y="3628012"/>
            <a:ext cx="14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2023 yılı</a:t>
            </a:r>
          </a:p>
          <a:p>
            <a:r>
              <a:rPr lang="tr-TR" dirty="0"/>
              <a:t>2. sıra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FA984DBA-7439-317D-DE3C-4045C2E58363}"/>
              </a:ext>
            </a:extLst>
          </p:cNvPr>
          <p:cNvSpPr txBox="1"/>
          <p:nvPr/>
        </p:nvSpPr>
        <p:spPr>
          <a:xfrm>
            <a:off x="10068758" y="2262734"/>
            <a:ext cx="1473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2024 yılı</a:t>
            </a:r>
          </a:p>
          <a:p>
            <a:r>
              <a:rPr lang="tr-TR" sz="2800" dirty="0"/>
              <a:t>1. sıra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E81E0FF-4BFC-40D5-7171-3ED9ED349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77" y="1256763"/>
            <a:ext cx="2997200" cy="5388827"/>
          </a:xfrm>
          <a:prstGeom prst="rect">
            <a:avLst/>
          </a:prstGeom>
        </p:spPr>
      </p:pic>
      <p:pic>
        <p:nvPicPr>
          <p:cNvPr id="7" name="Grafik 6" descr="Ok: Saat yönünde eğri">
            <a:extLst>
              <a:ext uri="{FF2B5EF4-FFF2-40B4-BE49-F238E27FC236}">
                <a16:creationId xmlns:a16="http://schemas.microsoft.com/office/drawing/2014/main" id="{4D0A20B7-AB51-54E2-1788-24E736F0E9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5903" y="2634078"/>
            <a:ext cx="1589844" cy="1589844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FEED4753-9DA0-D1B3-EDA3-65879A67D6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2418" y="1180730"/>
            <a:ext cx="2782683" cy="567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9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C570-3B44-9795-9B30-4339F41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 Bazlı Sıralama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25415FB-60E7-7FA2-A83E-62343DEB4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519" y="1690688"/>
            <a:ext cx="9250124" cy="1325563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C7530E3C-8BB8-0E85-0C38-444872413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7874" y="3145469"/>
            <a:ext cx="63531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20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C570-3B44-9795-9B30-4339F41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 Bazlı Sıralama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25415FB-60E7-7FA2-A83E-62343DEB40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049"/>
          <a:stretch/>
        </p:blipFill>
        <p:spPr>
          <a:xfrm>
            <a:off x="1128519" y="1690688"/>
            <a:ext cx="9250124" cy="71516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FFF18669-D539-9362-F0CF-8567B4ED4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993" y="2405849"/>
            <a:ext cx="9119090" cy="567284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98B25DA8-8A26-DF24-3FCF-038CDBBF1B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7760" y="3215936"/>
            <a:ext cx="6218497" cy="251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5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C570-3B44-9795-9B30-4339F41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 Bazlı Sıralama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25415FB-60E7-7FA2-A83E-62343DEB4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519" y="1690688"/>
            <a:ext cx="9250124" cy="1325563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C639F532-E336-4CE5-173F-BEBA9DC30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519" y="2465509"/>
            <a:ext cx="9250123" cy="303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41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7A359F61-A5C0-4735-9288-6276A520D3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5789"/>
          <a:stretch/>
        </p:blipFill>
        <p:spPr>
          <a:xfrm>
            <a:off x="1128519" y="1690688"/>
            <a:ext cx="9250124" cy="586037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3BC3CB1A-0F8B-4394-9D00-A4BBB638C2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0666"/>
          <a:stretch/>
        </p:blipFill>
        <p:spPr>
          <a:xfrm>
            <a:off x="1128520" y="2276725"/>
            <a:ext cx="9250123" cy="586036"/>
          </a:xfrm>
          <a:prstGeom prst="rect">
            <a:avLst/>
          </a:prstGeom>
        </p:spPr>
      </p:pic>
      <p:pic>
        <p:nvPicPr>
          <p:cNvPr id="6" name="Grafik 5" descr="Ok: Saat yönünde eğri">
            <a:extLst>
              <a:ext uri="{FF2B5EF4-FFF2-40B4-BE49-F238E27FC236}">
                <a16:creationId xmlns:a16="http://schemas.microsoft.com/office/drawing/2014/main" id="{2183A881-9CD7-47FE-B0A4-6FB5A61C97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9551417">
            <a:off x="9710721" y="2795028"/>
            <a:ext cx="1589844" cy="158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63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95</Words>
  <Application>Microsoft Office PowerPoint</Application>
  <PresentationFormat>Geniş ekran</PresentationFormat>
  <Paragraphs>33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Teması</vt:lpstr>
      <vt:lpstr>Scimago Ranking 2024</vt:lpstr>
      <vt:lpstr>Genel Sıralama Karşılaştırma 2023-2024</vt:lpstr>
      <vt:lpstr>Araştırma Kriteri Karşılaştırma 2023-2024</vt:lpstr>
      <vt:lpstr>İnovasyon Kriteri Karşılaştırma 2023-2024</vt:lpstr>
      <vt:lpstr>Toplumsal Katkı Kriteri Karşılaştırma 2023-2024</vt:lpstr>
      <vt:lpstr>Alan Bazlı Sıralama</vt:lpstr>
      <vt:lpstr>Alan Bazlı Sıralama</vt:lpstr>
      <vt:lpstr>Alan Bazlı Sıralama</vt:lpstr>
      <vt:lpstr>PowerPoint Sunusu</vt:lpstr>
      <vt:lpstr>Alan Bazlı Sıralama</vt:lpstr>
      <vt:lpstr>Alan Bazlı Sıralama</vt:lpstr>
      <vt:lpstr>Alan Bazlı Sıralama</vt:lpstr>
      <vt:lpstr>Alan Bazlı Sıralama</vt:lpstr>
      <vt:lpstr>Alan Bazlı Sıralama</vt:lpstr>
      <vt:lpstr>Alan Bazlı Sıralama</vt:lpstr>
      <vt:lpstr>Alan Bazlı Sıralama</vt:lpstr>
      <vt:lpstr>Alan Bazlı Sıralama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Özge Nur Kanat</dc:creator>
  <cp:lastModifiedBy>Kaan ORHAN</cp:lastModifiedBy>
  <cp:revision>7</cp:revision>
  <dcterms:created xsi:type="dcterms:W3CDTF">2024-03-18T16:13:49Z</dcterms:created>
  <dcterms:modified xsi:type="dcterms:W3CDTF">2024-03-19T05:19:54Z</dcterms:modified>
</cp:coreProperties>
</file>