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2" r:id="rId2"/>
    <p:sldId id="289" r:id="rId3"/>
    <p:sldId id="290" r:id="rId4"/>
    <p:sldId id="265" r:id="rId5"/>
    <p:sldId id="273" r:id="rId6"/>
    <p:sldId id="278" r:id="rId7"/>
    <p:sldId id="280" r:id="rId8"/>
    <p:sldId id="282" r:id="rId9"/>
    <p:sldId id="283" r:id="rId10"/>
    <p:sldId id="284" r:id="rId11"/>
    <p:sldId id="287" r:id="rId12"/>
    <p:sldId id="286" r:id="rId13"/>
    <p:sldId id="288" r:id="rId14"/>
    <p:sldId id="270" r:id="rId15"/>
    <p:sldId id="269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15"/>
    <p:restoredTop sz="94721"/>
  </p:normalViewPr>
  <p:slideViewPr>
    <p:cSldViewPr snapToGrid="0" snapToObjects="1">
      <p:cViewPr varScale="1">
        <p:scale>
          <a:sx n="95" d="100"/>
          <a:sy n="95" d="100"/>
        </p:scale>
        <p:origin x="2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Users/caferyildirim/Downloads/Universite%20I&#775;lk%20Bes%20S&#305;ralamas&#30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feryildirim/Downloads/Universite%20I&#775;lk%20Bes%20S&#305;ralamas&#305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feryildirim/Downloads/Universite%20I&#775;lk%20Bes%20S&#305;ralamas&#305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feryildirim/Downloads/Universite%20I&#775;lk%20Bes%20S&#305;ralamas&#305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feryildirim/Downloads/Universite%20I&#775;lk%20Bes%20S&#305;ralamas&#305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feryildirim/Downloads/Universite%20I&#775;lk%20Bes%20S&#305;ralamas&#30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feryildirim/Downloads/Universite%20I&#775;lk%20Bes%20S&#305;ralamas&#30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feryildirim/Downloads/Universite%20I&#775;lk%20Bes%20S&#305;ralamas&#305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feryildirim/Downloads/Universite%20I&#775;lk%20Bes%20S&#305;ralamas&#30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'Tablolar ve grafikler (İlk bes)'!$B$17</c:f>
              <c:strCache>
                <c:ptCount val="1"/>
                <c:pt idx="0">
                  <c:v>Kabul Edilen Toplam Hibe (TOPLAM)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5751029229321077E-3"/>
                  <c:y val="-3.5476718403547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29-F34E-9DBA-F0859F1381C1}"/>
                </c:ext>
              </c:extLst>
            </c:dLbl>
            <c:dLbl>
              <c:idx val="1"/>
              <c:layout>
                <c:manualLayout>
                  <c:x val="-2.3937757307330269E-3"/>
                  <c:y val="-3.991130820399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29-F34E-9DBA-F0859F1381C1}"/>
                </c:ext>
              </c:extLst>
            </c:dLbl>
            <c:dLbl>
              <c:idx val="2"/>
              <c:layout>
                <c:manualLayout>
                  <c:x val="-8.7770762858202008E-17"/>
                  <c:y val="-3.1042128603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29-F34E-9DBA-F0859F1381C1}"/>
                </c:ext>
              </c:extLst>
            </c:dLbl>
            <c:dLbl>
              <c:idx val="3"/>
              <c:layout>
                <c:manualLayout>
                  <c:x val="1.1968878653665135E-2"/>
                  <c:y val="-4.4345898004434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29-F34E-9DBA-F0859F1381C1}"/>
                </c:ext>
              </c:extLst>
            </c:dLbl>
            <c:dLbl>
              <c:idx val="4"/>
              <c:layout>
                <c:manualLayout>
                  <c:x val="9.5751029229321077E-3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29-F34E-9DBA-F0859F138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'Tablolar ve grafikler (İlk bes)'!$A$18:$A$22</c:f>
              <c:strCache>
                <c:ptCount val="5"/>
                <c:pt idx="0">
                  <c:v>MARMARA ÜNİVERSİTESİ</c:v>
                </c:pt>
                <c:pt idx="1">
                  <c:v>ANKARA ÜNİVERSİTESİ</c:v>
                </c:pt>
                <c:pt idx="2">
                  <c:v>YILDIZ TEKNİK ÜNİVERSİTESİ</c:v>
                </c:pt>
                <c:pt idx="3">
                  <c:v>İSTANBUL TEKNİK ÜNİVERSİTESİ</c:v>
                </c:pt>
                <c:pt idx="4">
                  <c:v>HACETTEPE ÜNİVERSİTESİ</c:v>
                </c:pt>
              </c:strCache>
            </c:strRef>
          </c:cat>
          <c:val>
            <c:numRef>
              <c:f>'Tablolar ve grafikler (İlk bes)'!$B$18:$B$22</c:f>
              <c:numCache>
                <c:formatCode>#,##0</c:formatCode>
                <c:ptCount val="5"/>
                <c:pt idx="0">
                  <c:v>1568870</c:v>
                </c:pt>
                <c:pt idx="1">
                  <c:v>1329380</c:v>
                </c:pt>
                <c:pt idx="2">
                  <c:v>1320150</c:v>
                </c:pt>
                <c:pt idx="3">
                  <c:v>1196470</c:v>
                </c:pt>
                <c:pt idx="4">
                  <c:v>1126320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29-F34E-9DBA-F0859F138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1844720"/>
        <c:axId val="771840144"/>
        <c:axId val="0"/>
      </c:bar3DChart>
      <c:catAx>
        <c:axId val="7718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71840144"/>
        <c:crosses val="autoZero"/>
        <c:auto val="1"/>
        <c:lblAlgn val="ctr"/>
        <c:lblOffset val="100"/>
        <c:noMultiLvlLbl val="0"/>
      </c:catAx>
      <c:valAx>
        <c:axId val="77184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7184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Kabul Edilen Ders Verme Hareketliliği Hibesi</a:t>
            </a:r>
            <a:endParaRPr lang="tr-TR" b="1"/>
          </a:p>
          <a:p>
            <a:pPr>
              <a:defRPr b="1"/>
            </a:pPr>
            <a:r>
              <a:rPr lang="en-US" b="1"/>
              <a:t> (Personel Hareketliliği)</a:t>
            </a:r>
          </a:p>
        </c:rich>
      </c:tx>
      <c:layout>
        <c:manualLayout>
          <c:xMode val="edge"/>
          <c:yMode val="edge"/>
          <c:x val="0.14596641249920364"/>
          <c:y val="6.2084257206208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'Tablolar ve grafikler (İlk bes)'!$H$9</c:f>
              <c:strCache>
                <c:ptCount val="1"/>
                <c:pt idx="0">
                  <c:v>Kabul Edilen Ders Verme Hareketliliği Hibesi  (Personel Hareketliliği)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'Tablolar ve grafikler (İlk bes)'!$G$10:$G$14</c:f>
              <c:strCache>
                <c:ptCount val="5"/>
                <c:pt idx="0">
                  <c:v>PAMUKKALE ÜNİVERSİTESİ</c:v>
                </c:pt>
                <c:pt idx="1">
                  <c:v>ÇANAKKALE ONSEKİZ MART ÜNİVERSİTESİ</c:v>
                </c:pt>
                <c:pt idx="2">
                  <c:v>ORTA DOĞU TEKNİK ÜNİVERSİTESİ</c:v>
                </c:pt>
                <c:pt idx="3">
                  <c:v>ANKARA ÜNİVERSİTESİ</c:v>
                </c:pt>
                <c:pt idx="4">
                  <c:v>FIRAT ÜNİVERSİTESİ</c:v>
                </c:pt>
              </c:strCache>
            </c:strRef>
          </c:cat>
          <c:val>
            <c:numRef>
              <c:f>'Tablolar ve grafikler (İlk bes)'!$H$10:$H$14</c:f>
              <c:numCache>
                <c:formatCode>#,##0</c:formatCode>
                <c:ptCount val="5"/>
                <c:pt idx="0">
                  <c:v>21300</c:v>
                </c:pt>
                <c:pt idx="1">
                  <c:v>20400</c:v>
                </c:pt>
                <c:pt idx="2">
                  <c:v>19300</c:v>
                </c:pt>
                <c:pt idx="3">
                  <c:v>17700</c:v>
                </c:pt>
                <c:pt idx="4">
                  <c:v>17550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4-174F-B4DD-7DCBF8819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423808"/>
        <c:axId val="767425056"/>
        <c:axId val="0"/>
      </c:bar3DChart>
      <c:catAx>
        <c:axId val="7674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7425056"/>
        <c:crosses val="autoZero"/>
        <c:auto val="1"/>
        <c:lblAlgn val="ctr"/>
        <c:lblOffset val="100"/>
        <c:noMultiLvlLbl val="0"/>
      </c:catAx>
      <c:valAx>
        <c:axId val="7674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742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4">
            <a:lumMod val="40000"/>
            <a:lumOff val="60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2867126171254168E-2"/>
          <c:y val="3.4860864522631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95080628982294"/>
          <c:y val="0.17077605321507761"/>
          <c:w val="0.85776463016690419"/>
          <c:h val="0.5655062241388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'Tablolar ve grafikler (İlk bes)'!$K$9</c:f>
              <c:strCache>
                <c:ptCount val="1"/>
                <c:pt idx="0">
                  <c:v>Kabul Edilen Eğitim Alma Hareketliliği Hibesi  (Personel Hareketliliği)</c:v>
                </c:pt>
              </c:strCache>
            </c:strRef>
          </c:tx>
          <c:spPr>
            <a:gradFill flip="none" rotWithShape="1">
              <a:gsLst>
                <a:gs pos="22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'Tablolar ve grafikler (İlk bes)'!$J$10:$J$14</c:f>
              <c:strCache>
                <c:ptCount val="5"/>
                <c:pt idx="0">
                  <c:v>ANKARA ÜNİVERSİTESİ</c:v>
                </c:pt>
                <c:pt idx="1">
                  <c:v>ORTA DOĞU TEKNİK ÜNİVERSİTESİ</c:v>
                </c:pt>
                <c:pt idx="2">
                  <c:v>ÇUKUROVA ÜNİVERSİTESİ</c:v>
                </c:pt>
                <c:pt idx="3">
                  <c:v>KASTAMONU ÜNİVERSİTESİ</c:v>
                </c:pt>
                <c:pt idx="4">
                  <c:v>SABANCI ÜNİVERSİTESİ</c:v>
                </c:pt>
              </c:strCache>
            </c:strRef>
          </c:cat>
          <c:val>
            <c:numRef>
              <c:f>'Tablolar ve grafikler (İlk bes)'!$K$10:$K$14</c:f>
              <c:numCache>
                <c:formatCode>#,##0</c:formatCode>
                <c:ptCount val="5"/>
                <c:pt idx="0">
                  <c:v>21400</c:v>
                </c:pt>
                <c:pt idx="1">
                  <c:v>19000</c:v>
                </c:pt>
                <c:pt idx="2">
                  <c:v>18350</c:v>
                </c:pt>
                <c:pt idx="3">
                  <c:v>15650</c:v>
                </c:pt>
                <c:pt idx="4">
                  <c:v>15200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B-9545-B7A7-303F3DC8F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1838896"/>
        <c:axId val="771838064"/>
        <c:axId val="0"/>
      </c:bar3DChart>
      <c:catAx>
        <c:axId val="77183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71838064"/>
        <c:crosses val="autoZero"/>
        <c:auto val="1"/>
        <c:lblAlgn val="ctr"/>
        <c:lblOffset val="100"/>
        <c:noMultiLvlLbl val="0"/>
      </c:catAx>
      <c:valAx>
        <c:axId val="77183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7183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6">
            <a:lumMod val="60000"/>
            <a:lumOff val="40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'Tablolar ve grafikler (İlk bes)'!$K$1</c:f>
              <c:strCache>
                <c:ptCount val="1"/>
                <c:pt idx="0">
                  <c:v>Öngörülen Eğitim Alma Hareketliliği Sayısı (Personel Hareketliliği)</c:v>
                </c:pt>
              </c:strCache>
            </c:strRef>
          </c:tx>
          <c:spPr>
            <a:gradFill flip="none" rotWithShape="1">
              <a:gsLst>
                <a:gs pos="11000">
                  <a:srgbClr val="0070C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'Tablolar ve grafikler (İlk bes)'!$J$2:$J$6</c:f>
              <c:strCache>
                <c:ptCount val="5"/>
                <c:pt idx="0">
                  <c:v>ANKARA ÜNİVERSİTESİ</c:v>
                </c:pt>
                <c:pt idx="1">
                  <c:v>ORTA DOĞU TEKNİK ÜNİVERSİTESİ</c:v>
                </c:pt>
                <c:pt idx="2">
                  <c:v>ÇUKUROVA ÜNİVERSİTESİ</c:v>
                </c:pt>
                <c:pt idx="3">
                  <c:v>KASTAMONU ÜNİVERSİTESİ</c:v>
                </c:pt>
                <c:pt idx="4">
                  <c:v>SABANCI ÜNİVERSİTESİ</c:v>
                </c:pt>
              </c:strCache>
            </c:strRef>
          </c:cat>
          <c:val>
            <c:numRef>
              <c:f>'Tablolar ve grafikler (İlk bes)'!$K$2:$K$6</c:f>
              <c:numCache>
                <c:formatCode>0</c:formatCode>
                <c:ptCount val="5"/>
                <c:pt idx="0">
                  <c:v>24</c:v>
                </c:pt>
                <c:pt idx="1">
                  <c:v>21</c:v>
                </c:pt>
                <c:pt idx="2">
                  <c:v>20</c:v>
                </c:pt>
                <c:pt idx="3">
                  <c:v>17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9-3247-941D-6ECD9F1EB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2850432"/>
        <c:axId val="762850848"/>
        <c:axId val="0"/>
      </c:bar3DChart>
      <c:catAx>
        <c:axId val="7628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2850848"/>
        <c:crosses val="autoZero"/>
        <c:auto val="1"/>
        <c:lblAlgn val="ctr"/>
        <c:lblOffset val="100"/>
        <c:noMultiLvlLbl val="0"/>
      </c:catAx>
      <c:valAx>
        <c:axId val="76285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285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6">
            <a:lumMod val="60000"/>
            <a:lumOff val="40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Öngörülen Ders Verme Hareketliliği Sayısı </a:t>
            </a:r>
            <a:endParaRPr lang="tr-TR" b="1"/>
          </a:p>
          <a:p>
            <a:pPr>
              <a:defRPr b="1"/>
            </a:pPr>
            <a:r>
              <a:rPr lang="en-US" b="1"/>
              <a:t>(Personel Hareketliliği)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'Tablolar ve grafikler (İlk bes)'!$H$1</c:f>
              <c:strCache>
                <c:ptCount val="1"/>
                <c:pt idx="0">
                  <c:v>Öngörülen Ders Verme Hareketliliği Sayısı (Personel Hareketliliği)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'Tablolar ve grafikler (İlk bes)'!$G$2:$G$6</c:f>
              <c:strCache>
                <c:ptCount val="5"/>
                <c:pt idx="0">
                  <c:v>PAMUKKALE ÜNİVERSİTESİ</c:v>
                </c:pt>
                <c:pt idx="1">
                  <c:v>ÇANAKKALE ONSEKİZ MART ÜNİVERSİTESİ</c:v>
                </c:pt>
                <c:pt idx="2">
                  <c:v>ORTA DOĞU TEKNİK ÜNİVERSİTESİ</c:v>
                </c:pt>
                <c:pt idx="3">
                  <c:v>ANKARA ÜNİVERSİTESİ</c:v>
                </c:pt>
                <c:pt idx="4">
                  <c:v>FIRAT ÜNİVERSİTESİ</c:v>
                </c:pt>
              </c:strCache>
            </c:strRef>
          </c:cat>
          <c:val>
            <c:numRef>
              <c:f>'Tablolar ve grafikler (İlk bes)'!$H$2:$H$6</c:f>
              <c:numCache>
                <c:formatCode>0</c:formatCode>
                <c:ptCount val="5"/>
                <c:pt idx="0">
                  <c:v>24</c:v>
                </c:pt>
                <c:pt idx="1">
                  <c:v>23</c:v>
                </c:pt>
                <c:pt idx="2">
                  <c:v>21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E-A347-AD19-5043FEE34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9905968"/>
        <c:axId val="769909296"/>
        <c:axId val="0"/>
      </c:bar3DChart>
      <c:catAx>
        <c:axId val="76990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9909296"/>
        <c:crosses val="autoZero"/>
        <c:auto val="1"/>
        <c:lblAlgn val="ctr"/>
        <c:lblOffset val="100"/>
        <c:noMultiLvlLbl val="0"/>
      </c:catAx>
      <c:valAx>
        <c:axId val="76990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990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4">
            <a:lumMod val="40000"/>
            <a:lumOff val="60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Kabul Edilen Staj Hareketliliği Hibesi</a:t>
            </a:r>
            <a:endParaRPr lang="tr-TR" b="1"/>
          </a:p>
          <a:p>
            <a:pPr>
              <a:defRPr b="1"/>
            </a:pPr>
            <a:r>
              <a:rPr lang="en-US" b="1"/>
              <a:t> (Öğrenci  Hareketliliği)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'Tablolar ve grafikler (İlk bes)'!$E$9</c:f>
              <c:strCache>
                <c:ptCount val="1"/>
                <c:pt idx="0">
                  <c:v>Kabul Edilen Staj Hareketliliği Hibesi (Öğrenci  Hareketliliği)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'Tablolar ve grafikler (İlk bes)'!$D$10:$D$14</c:f>
              <c:strCache>
                <c:ptCount val="5"/>
                <c:pt idx="0">
                  <c:v>ANKARA ÜNİVERSİTESİ</c:v>
                </c:pt>
                <c:pt idx="1">
                  <c:v>ÇUKUROVA ÜNİVERSİTESİ</c:v>
                </c:pt>
                <c:pt idx="2">
                  <c:v>TOBB EKONOMİ VE TEKNOLOJİ ÜNİVERSİTESİ</c:v>
                </c:pt>
                <c:pt idx="3">
                  <c:v>AKDENİZ ÜNİVERSİTESİ</c:v>
                </c:pt>
                <c:pt idx="4">
                  <c:v>HACETTEPE ÜNİVERSİTESİ</c:v>
                </c:pt>
              </c:strCache>
            </c:strRef>
          </c:cat>
          <c:val>
            <c:numRef>
              <c:f>'Tablolar ve grafikler (İlk bes)'!$E$10:$E$14</c:f>
              <c:numCache>
                <c:formatCode>#,##0</c:formatCode>
                <c:ptCount val="5"/>
                <c:pt idx="0">
                  <c:v>192450</c:v>
                </c:pt>
                <c:pt idx="1">
                  <c:v>145900</c:v>
                </c:pt>
                <c:pt idx="2">
                  <c:v>79750</c:v>
                </c:pt>
                <c:pt idx="3">
                  <c:v>77050</c:v>
                </c:pt>
                <c:pt idx="4">
                  <c:v>75800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A-F144-8975-4970AF3E8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419232"/>
        <c:axId val="767417568"/>
        <c:axId val="0"/>
      </c:bar3DChart>
      <c:catAx>
        <c:axId val="7674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7417568"/>
        <c:crosses val="autoZero"/>
        <c:auto val="1"/>
        <c:lblAlgn val="ctr"/>
        <c:lblOffset val="100"/>
        <c:noMultiLvlLbl val="0"/>
      </c:catAx>
      <c:valAx>
        <c:axId val="76741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741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FFC000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Öngörülen Staj Hareketliliği Sayısı</a:t>
            </a:r>
            <a:endParaRPr lang="tr-TR" b="1"/>
          </a:p>
          <a:p>
            <a:pPr>
              <a:defRPr b="1"/>
            </a:pPr>
            <a:r>
              <a:rPr lang="en-US" b="1"/>
              <a:t>(Öğrenci  Hareketliliği)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'Tablolar ve grafikler (İlk bes)'!$E$1</c:f>
              <c:strCache>
                <c:ptCount val="1"/>
                <c:pt idx="0">
                  <c:v>Öngörülen Staj Hareketliliği Sayısı (Öğrenci  Hareketliliği)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'Tablolar ve grafikler (İlk bes)'!$D$2:$D$6</c:f>
              <c:strCache>
                <c:ptCount val="5"/>
                <c:pt idx="0">
                  <c:v>ANKARA ÜNİVERSİTESİ</c:v>
                </c:pt>
                <c:pt idx="1">
                  <c:v>ÇUKUROVA ÜNİVERSİTESİ</c:v>
                </c:pt>
                <c:pt idx="2">
                  <c:v>TOBB EKONOMİ VE TEKNOLOJİ ÜNİVERSİTESİ</c:v>
                </c:pt>
                <c:pt idx="3">
                  <c:v>HACETTEPE ÜNİVERSİTESİ</c:v>
                </c:pt>
                <c:pt idx="4">
                  <c:v>AKDENİZ ÜNİVERSİTESİ</c:v>
                </c:pt>
              </c:strCache>
            </c:strRef>
          </c:cat>
          <c:val>
            <c:numRef>
              <c:f>'Tablolar ve grafikler (İlk bes)'!$E$2:$E$6</c:f>
              <c:numCache>
                <c:formatCode>0</c:formatCode>
                <c:ptCount val="5"/>
                <c:pt idx="0">
                  <c:v>111</c:v>
                </c:pt>
                <c:pt idx="1">
                  <c:v>84</c:v>
                </c:pt>
                <c:pt idx="2">
                  <c:v>46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7-8A48-80D5-90E489F6F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2563472"/>
        <c:axId val="769905552"/>
        <c:axId val="0"/>
      </c:bar3DChart>
      <c:catAx>
        <c:axId val="7725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9905552"/>
        <c:crosses val="autoZero"/>
        <c:auto val="1"/>
        <c:lblAlgn val="ctr"/>
        <c:lblOffset val="100"/>
        <c:noMultiLvlLbl val="0"/>
      </c:catAx>
      <c:valAx>
        <c:axId val="76990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7256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FFC000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Kabul Edilen </a:t>
            </a:r>
            <a:r>
              <a:rPr lang="tr-TR" b="1"/>
              <a:t>Öğrenim</a:t>
            </a:r>
            <a:r>
              <a:rPr lang="en-US" b="1"/>
              <a:t> Hareketliliği Hibesi</a:t>
            </a:r>
            <a:endParaRPr lang="tr-TR" b="1"/>
          </a:p>
          <a:p>
            <a:pPr>
              <a:defRPr b="1"/>
            </a:pPr>
            <a:r>
              <a:rPr lang="en-US" b="1"/>
              <a:t>(Öğrenci  Hareketliliği)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'Tablolar ve grafikler (İlk bes)'!$B$9</c:f>
              <c:strCache>
                <c:ptCount val="1"/>
                <c:pt idx="0">
                  <c:v>Kabul Edilen Öğrenim Hareketliliği Hibesi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'Tablolar ve grafikler (İlk bes)'!$A$10:$A$14</c:f>
              <c:strCache>
                <c:ptCount val="5"/>
                <c:pt idx="0">
                  <c:v>MARMARA ÜNİVERSİTESİ</c:v>
                </c:pt>
                <c:pt idx="1">
                  <c:v>YILDIZ TEKNİK ÜNİVERSİTESİ</c:v>
                </c:pt>
                <c:pt idx="2">
                  <c:v>İSTANBUL TEKNİK ÜNİVERSİTESİ</c:v>
                </c:pt>
                <c:pt idx="3">
                  <c:v>ANKARA ÜNİVERSİTESİ</c:v>
                </c:pt>
                <c:pt idx="4">
                  <c:v>HACETTEPE ÜNİVERSİTESİ</c:v>
                </c:pt>
              </c:strCache>
            </c:strRef>
          </c:cat>
          <c:val>
            <c:numRef>
              <c:f>'Tablolar ve grafikler (İlk bes)'!$B$10:$B$14</c:f>
              <c:numCache>
                <c:formatCode>#,##0</c:formatCode>
                <c:ptCount val="5"/>
                <c:pt idx="0">
                  <c:v>1325350</c:v>
                </c:pt>
                <c:pt idx="1">
                  <c:v>1137550</c:v>
                </c:pt>
                <c:pt idx="2">
                  <c:v>1028650</c:v>
                </c:pt>
                <c:pt idx="3">
                  <c:v>951550</c:v>
                </c:pt>
                <c:pt idx="4">
                  <c:v>910150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2-A64E-9744-42EF34F46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422144"/>
        <c:axId val="767422976"/>
        <c:axId val="0"/>
      </c:bar3DChart>
      <c:catAx>
        <c:axId val="7674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7422976"/>
        <c:crosses val="autoZero"/>
        <c:auto val="1"/>
        <c:lblAlgn val="ctr"/>
        <c:lblOffset val="100"/>
        <c:noMultiLvlLbl val="0"/>
      </c:catAx>
      <c:valAx>
        <c:axId val="76742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742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92D050"/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Öngörülen Öğrenim Hareketliliği Sayısı</a:t>
            </a:r>
            <a:endParaRPr lang="tr-TR" b="1"/>
          </a:p>
          <a:p>
            <a:pPr>
              <a:defRPr b="1"/>
            </a:pPr>
            <a:r>
              <a:rPr lang="en-US" b="1"/>
              <a:t>(Öğrenci  Hareketliliği)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'Tablolar ve grafikler (İlk bes)'!$B$1</c:f>
              <c:strCache>
                <c:ptCount val="1"/>
                <c:pt idx="0">
                  <c:v>Öngörülen Öğrenim Hareketliliği Sayısı(Öğrenci  Hareketliliği)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p3d>
              <a:contourClr>
                <a:schemeClr val="accent6">
                  <a:lumMod val="60000"/>
                  <a:lumOff val="4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'Tablolar ve grafikler (İlk bes)'!$A$2:$A$6</c:f>
              <c:strCache>
                <c:ptCount val="5"/>
                <c:pt idx="0">
                  <c:v>MARMARA ÜNİVERSİTESİ</c:v>
                </c:pt>
                <c:pt idx="1">
                  <c:v>YILDIZ TEKNİK ÜNİVERSİTESİ</c:v>
                </c:pt>
                <c:pt idx="2">
                  <c:v>İSTANBUL TEKNİK ÜNİVERSİTESİ</c:v>
                </c:pt>
                <c:pt idx="3">
                  <c:v>ANKARA ÜNİVERSİTESİ</c:v>
                </c:pt>
                <c:pt idx="4">
                  <c:v>HACETTEPE ÜNİVERSİTESİ</c:v>
                </c:pt>
              </c:strCache>
            </c:strRef>
          </c:cat>
          <c:val>
            <c:numRef>
              <c:f>'Tablolar ve grafikler (İlk bes)'!$B$2:$B$6</c:f>
              <c:numCache>
                <c:formatCode>0</c:formatCode>
                <c:ptCount val="5"/>
                <c:pt idx="0">
                  <c:v>530</c:v>
                </c:pt>
                <c:pt idx="1">
                  <c:v>455</c:v>
                </c:pt>
                <c:pt idx="2">
                  <c:v>411</c:v>
                </c:pt>
                <c:pt idx="3">
                  <c:v>381</c:v>
                </c:pt>
                <c:pt idx="4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8-5F4E-838E-0F5123474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9897648"/>
        <c:axId val="769900144"/>
        <c:axId val="0"/>
      </c:bar3DChart>
      <c:catAx>
        <c:axId val="76989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9900144"/>
        <c:crosses val="autoZero"/>
        <c:auto val="1"/>
        <c:lblAlgn val="ctr"/>
        <c:lblOffset val="100"/>
        <c:noMultiLvlLbl val="0"/>
      </c:catAx>
      <c:valAx>
        <c:axId val="76990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989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92D050"/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0.35349</cdr:x>
      <cdr:y>0.10835</cdr:y>
    </cdr:from>
    <cdr:to>
      <cdr:x>0.37493</cdr:x>
      <cdr:y>0.14654</cdr:y>
    </cdr:to>
    <cdr:sp macro="" textlink="">
      <cdr:nvSpPr>
        <cdr:cNvPr id="2" name="5 Köşeli Yıldız 1">
          <a:extLst xmlns:a="http://schemas.openxmlformats.org/drawingml/2006/main">
            <a:ext uri="{FF2B5EF4-FFF2-40B4-BE49-F238E27FC236}">
              <a16:creationId xmlns:a16="http://schemas.microsoft.com/office/drawing/2014/main" id="{F547DF77-E00C-68D5-5ADA-D8A20E392450}"/>
            </a:ext>
          </a:extLst>
        </cdr:cNvPr>
        <cdr:cNvSpPr/>
      </cdr:nvSpPr>
      <cdr:spPr>
        <a:xfrm xmlns:a="http://schemas.openxmlformats.org/drawingml/2006/main">
          <a:off x="3277704" y="610945"/>
          <a:ext cx="198783" cy="215348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tr-T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0.65736</cdr:x>
      <cdr:y>0.22733</cdr:y>
    </cdr:from>
    <cdr:to>
      <cdr:x>0.69483</cdr:x>
      <cdr:y>0.30252</cdr:y>
    </cdr:to>
    <cdr:sp macro="" textlink="">
      <cdr:nvSpPr>
        <cdr:cNvPr id="2" name="5 Köşeli Yıldız 1">
          <a:extLst xmlns:a="http://schemas.openxmlformats.org/drawingml/2006/main">
            <a:ext uri="{FF2B5EF4-FFF2-40B4-BE49-F238E27FC236}">
              <a16:creationId xmlns:a16="http://schemas.microsoft.com/office/drawing/2014/main" id="{F547DF77-E00C-68D5-5ADA-D8A20E392450}"/>
            </a:ext>
          </a:extLst>
        </cdr:cNvPr>
        <cdr:cNvSpPr/>
      </cdr:nvSpPr>
      <cdr:spPr>
        <a:xfrm xmlns:a="http://schemas.openxmlformats.org/drawingml/2006/main">
          <a:off x="3487601" y="651032"/>
          <a:ext cx="198783" cy="215348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tr-T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0.2378</cdr:x>
      <cdr:y>0.1592</cdr:y>
    </cdr:from>
    <cdr:to>
      <cdr:x>0.27656</cdr:x>
      <cdr:y>0.22007</cdr:y>
    </cdr:to>
    <cdr:sp macro="" textlink="">
      <cdr:nvSpPr>
        <cdr:cNvPr id="3" name="5 Köşeli Yıldız 2">
          <a:extLst xmlns:a="http://schemas.openxmlformats.org/drawingml/2006/main">
            <a:ext uri="{FF2B5EF4-FFF2-40B4-BE49-F238E27FC236}">
              <a16:creationId xmlns:a16="http://schemas.microsoft.com/office/drawing/2014/main" id="{88B75DBB-FA86-9DCB-5614-E1EE85BA483A}"/>
            </a:ext>
          </a:extLst>
        </cdr:cNvPr>
        <cdr:cNvSpPr/>
      </cdr:nvSpPr>
      <cdr:spPr>
        <a:xfrm xmlns:a="http://schemas.openxmlformats.org/drawingml/2006/main">
          <a:off x="1261648" y="498816"/>
          <a:ext cx="205616" cy="190746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tr-T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0.17034</cdr:x>
      <cdr:y>0.09966</cdr:y>
    </cdr:from>
    <cdr:to>
      <cdr:x>0.2091</cdr:x>
      <cdr:y>0.17486</cdr:y>
    </cdr:to>
    <cdr:sp macro="" textlink="">
      <cdr:nvSpPr>
        <cdr:cNvPr id="3" name="5 Köşeli Yıldız 2">
          <a:extLst xmlns:a="http://schemas.openxmlformats.org/drawingml/2006/main">
            <a:ext uri="{FF2B5EF4-FFF2-40B4-BE49-F238E27FC236}">
              <a16:creationId xmlns:a16="http://schemas.microsoft.com/office/drawing/2014/main" id="{6D3914C2-2DF7-4AF7-98DE-CE5030020D5D}"/>
            </a:ext>
          </a:extLst>
        </cdr:cNvPr>
        <cdr:cNvSpPr/>
      </cdr:nvSpPr>
      <cdr:spPr>
        <a:xfrm xmlns:a="http://schemas.openxmlformats.org/drawingml/2006/main">
          <a:off x="937595" y="329253"/>
          <a:ext cx="213320" cy="248418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tr-TR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0.6407</cdr:x>
      <cdr:y>0.35448</cdr:y>
    </cdr:from>
    <cdr:to>
      <cdr:x>0.67817</cdr:x>
      <cdr:y>0.42928</cdr:y>
    </cdr:to>
    <cdr:sp macro="" textlink="">
      <cdr:nvSpPr>
        <cdr:cNvPr id="2" name="5 Köşeli Yıldız 1">
          <a:extLst xmlns:a="http://schemas.openxmlformats.org/drawingml/2006/main">
            <a:ext uri="{FF2B5EF4-FFF2-40B4-BE49-F238E27FC236}">
              <a16:creationId xmlns:a16="http://schemas.microsoft.com/office/drawing/2014/main" id="{F735248A-E1D6-3DEE-48BE-5F8189D2D248}"/>
            </a:ext>
          </a:extLst>
        </cdr:cNvPr>
        <cdr:cNvSpPr/>
      </cdr:nvSpPr>
      <cdr:spPr>
        <a:xfrm xmlns:a="http://schemas.openxmlformats.org/drawingml/2006/main">
          <a:off x="3399182" y="1020654"/>
          <a:ext cx="198783" cy="215348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tr-T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D635-0D48-ED44-B9A6-1A0C4CAD671F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DB34F-173E-4D4F-BDBD-AB90DE44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3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9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cfryildirim@ankara.edu.t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B18800E8-2A9D-197C-9C81-BEFF8DEF4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7" y="116701"/>
            <a:ext cx="1399874" cy="139987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44D49FF-61ED-E040-DA6B-908E0FE5A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689" y="116701"/>
            <a:ext cx="1946313" cy="12948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7D92E9F-8A99-99AD-F405-8D8DCC87CDAF}"/>
              </a:ext>
            </a:extLst>
          </p:cNvPr>
          <p:cNvSpPr txBox="1"/>
          <p:nvPr/>
        </p:nvSpPr>
        <p:spPr>
          <a:xfrm>
            <a:off x="803477" y="2377869"/>
            <a:ext cx="8560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0" u="none" strike="noStrike" dirty="0">
                <a:solidFill>
                  <a:srgbClr val="7E8890"/>
                </a:solidFill>
                <a:effectLst/>
                <a:latin typeface="Open Sans" panose="020F0502020204030204" pitchFamily="34" charset="0"/>
              </a:rPr>
              <a:t>Ankara Üniversitesi Araştırma Dekanlığı</a:t>
            </a:r>
          </a:p>
          <a:p>
            <a:pPr algn="ctr"/>
            <a:r>
              <a:rPr lang="tr-TR" sz="3200" b="1" dirty="0">
                <a:solidFill>
                  <a:srgbClr val="7E8890"/>
                </a:solidFill>
                <a:latin typeface="Open Sans" panose="020F0502020204030204" pitchFamily="34" charset="0"/>
              </a:rPr>
              <a:t>30.10.2023</a:t>
            </a:r>
            <a:endParaRPr lang="tr-TR" sz="32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5E00784-CFB9-0CD7-89F9-65E2D2AF877E}"/>
              </a:ext>
            </a:extLst>
          </p:cNvPr>
          <p:cNvSpPr txBox="1"/>
          <p:nvPr/>
        </p:nvSpPr>
        <p:spPr>
          <a:xfrm>
            <a:off x="304800" y="4408714"/>
            <a:ext cx="9551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Cafer YILDIRIM</a:t>
            </a:r>
          </a:p>
          <a:p>
            <a:r>
              <a:rPr lang="tr-TR" sz="1800" b="1" dirty="0"/>
              <a:t>Ankara Üniversitesi </a:t>
            </a:r>
            <a:r>
              <a:rPr lang="tr-TR" sz="1800" dirty="0"/>
              <a:t>Avrupa Birliği Eğitim Programları Koordinatörü</a:t>
            </a:r>
            <a:r>
              <a:rPr lang="tr-TR" dirty="0"/>
              <a:t> ve </a:t>
            </a:r>
            <a:r>
              <a:rPr lang="tr-TR" sz="1800" dirty="0"/>
              <a:t>Avrupa Birliği Projeleri Ofisi sorumlusu</a:t>
            </a:r>
            <a:endParaRPr lang="tr-TR" dirty="0"/>
          </a:p>
          <a:p>
            <a:r>
              <a:rPr lang="tr-TR" dirty="0"/>
              <a:t>Diş Hekimliği Fakültesi Temel Tıp Bilimleri </a:t>
            </a:r>
            <a:r>
              <a:rPr lang="tr-TR" dirty="0" err="1"/>
              <a:t>AbD</a:t>
            </a:r>
            <a:r>
              <a:rPr lang="tr-TR" dirty="0"/>
              <a:t>. </a:t>
            </a:r>
            <a:r>
              <a:rPr lang="tr-TR" dirty="0" err="1"/>
              <a:t>Öğr.Üyesi</a:t>
            </a:r>
            <a:endParaRPr lang="tr-TR" dirty="0"/>
          </a:p>
          <a:p>
            <a:endParaRPr lang="tr-TR" dirty="0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93C5BAF2-DF9D-2DF3-78A7-919207755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81799" y="150227"/>
            <a:ext cx="1961910" cy="1294861"/>
          </a:xfrm>
        </p:spPr>
      </p:pic>
    </p:spTree>
    <p:extLst>
      <p:ext uri="{BB962C8B-B14F-4D97-AF65-F5344CB8AC3E}">
        <p14:creationId xmlns:p14="http://schemas.microsoft.com/office/powerpoint/2010/main" val="11230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FA263DA-8C11-DCE6-CB5D-A05C87588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8506"/>
            <a:ext cx="11411392" cy="5756836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188C047-8055-CF55-9D68-884C122D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7751F2A-B8AA-6B87-E549-F9EB4D47A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22000158-3FFB-9E60-2351-8169D151D099}"/>
              </a:ext>
            </a:extLst>
          </p:cNvPr>
          <p:cNvCxnSpPr>
            <a:cxnSpLocks/>
          </p:cNvCxnSpPr>
          <p:nvPr/>
        </p:nvCxnSpPr>
        <p:spPr>
          <a:xfrm>
            <a:off x="484094" y="2097742"/>
            <a:ext cx="1492624" cy="30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5544787D-D3B4-2A1A-4562-69F74240C33A}"/>
              </a:ext>
            </a:extLst>
          </p:cNvPr>
          <p:cNvCxnSpPr>
            <a:cxnSpLocks/>
          </p:cNvCxnSpPr>
          <p:nvPr/>
        </p:nvCxnSpPr>
        <p:spPr>
          <a:xfrm>
            <a:off x="484094" y="3126978"/>
            <a:ext cx="1492624" cy="30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E068C838-011B-FEC1-C64D-9370AC1B32DC}"/>
              </a:ext>
            </a:extLst>
          </p:cNvPr>
          <p:cNvCxnSpPr>
            <a:cxnSpLocks/>
          </p:cNvCxnSpPr>
          <p:nvPr/>
        </p:nvCxnSpPr>
        <p:spPr>
          <a:xfrm>
            <a:off x="367553" y="4129321"/>
            <a:ext cx="1492624" cy="30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02F3D3EC-71AF-9A31-0DF0-15E3D2464212}"/>
              </a:ext>
            </a:extLst>
          </p:cNvPr>
          <p:cNvCxnSpPr>
            <a:cxnSpLocks/>
          </p:cNvCxnSpPr>
          <p:nvPr/>
        </p:nvCxnSpPr>
        <p:spPr>
          <a:xfrm>
            <a:off x="367553" y="5003916"/>
            <a:ext cx="1492624" cy="30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AFED0986-AD93-08F2-6334-0F0CE78A2814}"/>
              </a:ext>
            </a:extLst>
          </p:cNvPr>
          <p:cNvCxnSpPr>
            <a:cxnSpLocks/>
          </p:cNvCxnSpPr>
          <p:nvPr/>
        </p:nvCxnSpPr>
        <p:spPr>
          <a:xfrm>
            <a:off x="367553" y="5759988"/>
            <a:ext cx="1492624" cy="30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59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87E3D9-FAA3-310A-4868-E5FD31E8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E9467432-D2B1-6B99-6A30-BE3CA3DAB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374454"/>
              </p:ext>
            </p:extLst>
          </p:nvPr>
        </p:nvGraphicFramePr>
        <p:xfrm>
          <a:off x="0" y="32659"/>
          <a:ext cx="10434537" cy="682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68045612-9943-FB3D-DBA6-A1890F000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FDFBD44-F9C6-288D-FC5A-ED75F915F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529793"/>
              </p:ext>
            </p:extLst>
          </p:nvPr>
        </p:nvGraphicFramePr>
        <p:xfrm>
          <a:off x="0" y="345581"/>
          <a:ext cx="5504207" cy="313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241872"/>
              </p:ext>
            </p:extLst>
          </p:nvPr>
        </p:nvGraphicFramePr>
        <p:xfrm>
          <a:off x="5504207" y="378056"/>
          <a:ext cx="5305424" cy="313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k 11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231458"/>
              </p:ext>
            </p:extLst>
          </p:nvPr>
        </p:nvGraphicFramePr>
        <p:xfrm>
          <a:off x="5305423" y="3543844"/>
          <a:ext cx="5504205" cy="330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k 12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399720"/>
              </p:ext>
            </p:extLst>
          </p:nvPr>
        </p:nvGraphicFramePr>
        <p:xfrm>
          <a:off x="0" y="3511369"/>
          <a:ext cx="5504206" cy="334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Resim 15">
            <a:extLst>
              <a:ext uri="{FF2B5EF4-FFF2-40B4-BE49-F238E27FC236}">
                <a16:creationId xmlns:a16="http://schemas.microsoft.com/office/drawing/2014/main" id="{C28D5065-B86B-0752-3A76-E674A49C4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1C2DA9A-5840-6644-84E6-1D79A393E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618437"/>
              </p:ext>
            </p:extLst>
          </p:nvPr>
        </p:nvGraphicFramePr>
        <p:xfrm>
          <a:off x="0" y="556591"/>
          <a:ext cx="5819361" cy="318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701214"/>
              </p:ext>
            </p:extLst>
          </p:nvPr>
        </p:nvGraphicFramePr>
        <p:xfrm>
          <a:off x="0" y="3740978"/>
          <a:ext cx="5819361" cy="311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5 Köşeli Yıldız 7">
            <a:extLst>
              <a:ext uri="{FF2B5EF4-FFF2-40B4-BE49-F238E27FC236}">
                <a16:creationId xmlns:a16="http://schemas.microsoft.com/office/drawing/2014/main" id="{A48BA8B3-14FE-558A-81C1-7BC9AE8EBE51}"/>
              </a:ext>
            </a:extLst>
          </p:cNvPr>
          <p:cNvSpPr/>
          <p:nvPr/>
        </p:nvSpPr>
        <p:spPr>
          <a:xfrm>
            <a:off x="1272209" y="927652"/>
            <a:ext cx="145774" cy="19878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5 Köşeli Yıldız 8">
            <a:extLst>
              <a:ext uri="{FF2B5EF4-FFF2-40B4-BE49-F238E27FC236}">
                <a16:creationId xmlns:a16="http://schemas.microsoft.com/office/drawing/2014/main" id="{96FA2971-A1A6-5B9A-804A-72CF74DD21A7}"/>
              </a:ext>
            </a:extLst>
          </p:cNvPr>
          <p:cNvSpPr/>
          <p:nvPr/>
        </p:nvSpPr>
        <p:spPr>
          <a:xfrm>
            <a:off x="1113183" y="4094922"/>
            <a:ext cx="159026" cy="2159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382313"/>
              </p:ext>
            </p:extLst>
          </p:nvPr>
        </p:nvGraphicFramePr>
        <p:xfrm>
          <a:off x="5530782" y="556590"/>
          <a:ext cx="6131131" cy="318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Resim 10">
            <a:extLst>
              <a:ext uri="{FF2B5EF4-FFF2-40B4-BE49-F238E27FC236}">
                <a16:creationId xmlns:a16="http://schemas.microsoft.com/office/drawing/2014/main" id="{64E8BA0C-0A7A-0B0B-25FD-36E6FFD81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2D457D4-011E-7F0B-8AF2-48C6EFDFD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graphicFrame>
        <p:nvGraphicFramePr>
          <p:cNvPr id="13" name="Grafik 12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922257"/>
              </p:ext>
            </p:extLst>
          </p:nvPr>
        </p:nvGraphicFramePr>
        <p:xfrm>
          <a:off x="5510112" y="3740976"/>
          <a:ext cx="6131131" cy="308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5 Köşeli Yıldız 13">
            <a:extLst>
              <a:ext uri="{FF2B5EF4-FFF2-40B4-BE49-F238E27FC236}">
                <a16:creationId xmlns:a16="http://schemas.microsoft.com/office/drawing/2014/main" id="{8AE3F90D-F7AB-C16A-1B20-D29185781C68}"/>
              </a:ext>
            </a:extLst>
          </p:cNvPr>
          <p:cNvSpPr/>
          <p:nvPr/>
        </p:nvSpPr>
        <p:spPr>
          <a:xfrm>
            <a:off x="9700591" y="1378226"/>
            <a:ext cx="119270" cy="17227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5 Köşeli Yıldız 15">
            <a:extLst>
              <a:ext uri="{FF2B5EF4-FFF2-40B4-BE49-F238E27FC236}">
                <a16:creationId xmlns:a16="http://schemas.microsoft.com/office/drawing/2014/main" id="{A8FC71AB-DC3B-1C9A-0DE8-31ADE2B2F03F}"/>
              </a:ext>
            </a:extLst>
          </p:cNvPr>
          <p:cNvSpPr/>
          <p:nvPr/>
        </p:nvSpPr>
        <p:spPr>
          <a:xfrm>
            <a:off x="9515061" y="4545496"/>
            <a:ext cx="185530" cy="17227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41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5"/>
          <p:cNvGrpSpPr/>
          <p:nvPr/>
        </p:nvGrpSpPr>
        <p:grpSpPr>
          <a:xfrm>
            <a:off x="6444678" y="1434704"/>
            <a:ext cx="1321594" cy="1044179"/>
            <a:chOff x="6169025" y="769938"/>
            <a:chExt cx="1762125" cy="1392238"/>
          </a:xfrm>
        </p:grpSpPr>
        <p:sp>
          <p:nvSpPr>
            <p:cNvPr id="648" name="Google Shape;648;p15"/>
            <p:cNvSpPr/>
            <p:nvPr/>
          </p:nvSpPr>
          <p:spPr>
            <a:xfrm>
              <a:off x="6169025" y="769938"/>
              <a:ext cx="149225" cy="920750"/>
            </a:xfrm>
            <a:custGeom>
              <a:avLst/>
              <a:gdLst/>
              <a:ahLst/>
              <a:cxnLst/>
              <a:rect l="l" t="t" r="r" b="b"/>
              <a:pathLst>
                <a:path w="94" h="580" extrusionOk="0">
                  <a:moveTo>
                    <a:pt x="64" y="306"/>
                  </a:moveTo>
                  <a:lnTo>
                    <a:pt x="8" y="578"/>
                  </a:lnTo>
                  <a:lnTo>
                    <a:pt x="8" y="578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30" y="580"/>
                  </a:lnTo>
                  <a:lnTo>
                    <a:pt x="94" y="31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64" y="306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6216650" y="769938"/>
              <a:ext cx="1714500" cy="1392238"/>
            </a:xfrm>
            <a:custGeom>
              <a:avLst/>
              <a:gdLst/>
              <a:ahLst/>
              <a:cxnLst/>
              <a:rect l="l" t="t" r="r" b="b"/>
              <a:pathLst>
                <a:path w="1080" h="877" extrusionOk="0">
                  <a:moveTo>
                    <a:pt x="0" y="580"/>
                  </a:moveTo>
                  <a:lnTo>
                    <a:pt x="0" y="580"/>
                  </a:lnTo>
                  <a:lnTo>
                    <a:pt x="12" y="580"/>
                  </a:lnTo>
                  <a:lnTo>
                    <a:pt x="12" y="580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62" y="586"/>
                  </a:lnTo>
                  <a:lnTo>
                    <a:pt x="62" y="586"/>
                  </a:lnTo>
                  <a:lnTo>
                    <a:pt x="92" y="590"/>
                  </a:lnTo>
                  <a:lnTo>
                    <a:pt x="92" y="590"/>
                  </a:lnTo>
                  <a:lnTo>
                    <a:pt x="112" y="594"/>
                  </a:lnTo>
                  <a:lnTo>
                    <a:pt x="112" y="594"/>
                  </a:lnTo>
                  <a:lnTo>
                    <a:pt x="140" y="598"/>
                  </a:lnTo>
                  <a:lnTo>
                    <a:pt x="140" y="598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88" y="610"/>
                  </a:lnTo>
                  <a:lnTo>
                    <a:pt x="188" y="610"/>
                  </a:lnTo>
                  <a:lnTo>
                    <a:pt x="208" y="614"/>
                  </a:lnTo>
                  <a:lnTo>
                    <a:pt x="208" y="614"/>
                  </a:lnTo>
                  <a:lnTo>
                    <a:pt x="236" y="622"/>
                  </a:lnTo>
                  <a:lnTo>
                    <a:pt x="236" y="622"/>
                  </a:lnTo>
                  <a:lnTo>
                    <a:pt x="254" y="628"/>
                  </a:lnTo>
                  <a:lnTo>
                    <a:pt x="254" y="628"/>
                  </a:lnTo>
                  <a:lnTo>
                    <a:pt x="282" y="638"/>
                  </a:lnTo>
                  <a:lnTo>
                    <a:pt x="282" y="638"/>
                  </a:lnTo>
                  <a:lnTo>
                    <a:pt x="300" y="644"/>
                  </a:lnTo>
                  <a:lnTo>
                    <a:pt x="300" y="644"/>
                  </a:lnTo>
                  <a:lnTo>
                    <a:pt x="328" y="654"/>
                  </a:lnTo>
                  <a:lnTo>
                    <a:pt x="328" y="654"/>
                  </a:lnTo>
                  <a:lnTo>
                    <a:pt x="346" y="662"/>
                  </a:lnTo>
                  <a:lnTo>
                    <a:pt x="346" y="662"/>
                  </a:lnTo>
                  <a:lnTo>
                    <a:pt x="372" y="674"/>
                  </a:lnTo>
                  <a:lnTo>
                    <a:pt x="372" y="674"/>
                  </a:lnTo>
                  <a:lnTo>
                    <a:pt x="390" y="682"/>
                  </a:lnTo>
                  <a:lnTo>
                    <a:pt x="390" y="682"/>
                  </a:lnTo>
                  <a:lnTo>
                    <a:pt x="416" y="694"/>
                  </a:lnTo>
                  <a:lnTo>
                    <a:pt x="416" y="694"/>
                  </a:lnTo>
                  <a:lnTo>
                    <a:pt x="432" y="704"/>
                  </a:lnTo>
                  <a:lnTo>
                    <a:pt x="432" y="704"/>
                  </a:lnTo>
                  <a:lnTo>
                    <a:pt x="458" y="716"/>
                  </a:lnTo>
                  <a:lnTo>
                    <a:pt x="458" y="716"/>
                  </a:lnTo>
                  <a:lnTo>
                    <a:pt x="474" y="726"/>
                  </a:lnTo>
                  <a:lnTo>
                    <a:pt x="474" y="726"/>
                  </a:lnTo>
                  <a:lnTo>
                    <a:pt x="500" y="742"/>
                  </a:lnTo>
                  <a:lnTo>
                    <a:pt x="500" y="742"/>
                  </a:lnTo>
                  <a:lnTo>
                    <a:pt x="514" y="752"/>
                  </a:lnTo>
                  <a:lnTo>
                    <a:pt x="514" y="752"/>
                  </a:lnTo>
                  <a:lnTo>
                    <a:pt x="540" y="767"/>
                  </a:lnTo>
                  <a:lnTo>
                    <a:pt x="540" y="767"/>
                  </a:lnTo>
                  <a:lnTo>
                    <a:pt x="554" y="777"/>
                  </a:lnTo>
                  <a:lnTo>
                    <a:pt x="554" y="777"/>
                  </a:lnTo>
                  <a:lnTo>
                    <a:pt x="578" y="795"/>
                  </a:lnTo>
                  <a:lnTo>
                    <a:pt x="578" y="795"/>
                  </a:lnTo>
                  <a:lnTo>
                    <a:pt x="592" y="805"/>
                  </a:lnTo>
                  <a:lnTo>
                    <a:pt x="592" y="805"/>
                  </a:lnTo>
                  <a:lnTo>
                    <a:pt x="616" y="825"/>
                  </a:lnTo>
                  <a:lnTo>
                    <a:pt x="616" y="825"/>
                  </a:lnTo>
                  <a:lnTo>
                    <a:pt x="628" y="835"/>
                  </a:lnTo>
                  <a:lnTo>
                    <a:pt x="628" y="835"/>
                  </a:lnTo>
                  <a:lnTo>
                    <a:pt x="654" y="857"/>
                  </a:lnTo>
                  <a:lnTo>
                    <a:pt x="654" y="857"/>
                  </a:lnTo>
                  <a:lnTo>
                    <a:pt x="664" y="865"/>
                  </a:lnTo>
                  <a:lnTo>
                    <a:pt x="664" y="865"/>
                  </a:lnTo>
                  <a:lnTo>
                    <a:pt x="676" y="877"/>
                  </a:lnTo>
                  <a:lnTo>
                    <a:pt x="908" y="728"/>
                  </a:lnTo>
                  <a:lnTo>
                    <a:pt x="1080" y="464"/>
                  </a:lnTo>
                  <a:lnTo>
                    <a:pt x="1080" y="464"/>
                  </a:lnTo>
                  <a:lnTo>
                    <a:pt x="1060" y="446"/>
                  </a:lnTo>
                  <a:lnTo>
                    <a:pt x="1060" y="446"/>
                  </a:lnTo>
                  <a:lnTo>
                    <a:pt x="1040" y="428"/>
                  </a:lnTo>
                  <a:lnTo>
                    <a:pt x="1040" y="428"/>
                  </a:lnTo>
                  <a:lnTo>
                    <a:pt x="1006" y="398"/>
                  </a:lnTo>
                  <a:lnTo>
                    <a:pt x="1006" y="398"/>
                  </a:lnTo>
                  <a:lnTo>
                    <a:pt x="982" y="378"/>
                  </a:lnTo>
                  <a:lnTo>
                    <a:pt x="982" y="378"/>
                  </a:lnTo>
                  <a:lnTo>
                    <a:pt x="948" y="350"/>
                  </a:lnTo>
                  <a:lnTo>
                    <a:pt x="948" y="350"/>
                  </a:lnTo>
                  <a:lnTo>
                    <a:pt x="922" y="332"/>
                  </a:lnTo>
                  <a:lnTo>
                    <a:pt x="922" y="332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60" y="288"/>
                  </a:lnTo>
                  <a:lnTo>
                    <a:pt x="860" y="288"/>
                  </a:lnTo>
                  <a:lnTo>
                    <a:pt x="824" y="264"/>
                  </a:lnTo>
                  <a:lnTo>
                    <a:pt x="824" y="264"/>
                  </a:lnTo>
                  <a:lnTo>
                    <a:pt x="798" y="246"/>
                  </a:lnTo>
                  <a:lnTo>
                    <a:pt x="798" y="246"/>
                  </a:lnTo>
                  <a:lnTo>
                    <a:pt x="760" y="224"/>
                  </a:lnTo>
                  <a:lnTo>
                    <a:pt x="760" y="224"/>
                  </a:lnTo>
                  <a:lnTo>
                    <a:pt x="732" y="208"/>
                  </a:lnTo>
                  <a:lnTo>
                    <a:pt x="732" y="208"/>
                  </a:lnTo>
                  <a:lnTo>
                    <a:pt x="694" y="188"/>
                  </a:lnTo>
                  <a:lnTo>
                    <a:pt x="694" y="188"/>
                  </a:lnTo>
                  <a:lnTo>
                    <a:pt x="664" y="172"/>
                  </a:lnTo>
                  <a:lnTo>
                    <a:pt x="664" y="172"/>
                  </a:lnTo>
                  <a:lnTo>
                    <a:pt x="626" y="154"/>
                  </a:lnTo>
                  <a:lnTo>
                    <a:pt x="626" y="154"/>
                  </a:lnTo>
                  <a:lnTo>
                    <a:pt x="596" y="140"/>
                  </a:lnTo>
                  <a:lnTo>
                    <a:pt x="596" y="140"/>
                  </a:lnTo>
                  <a:lnTo>
                    <a:pt x="556" y="124"/>
                  </a:lnTo>
                  <a:lnTo>
                    <a:pt x="556" y="124"/>
                  </a:lnTo>
                  <a:lnTo>
                    <a:pt x="524" y="110"/>
                  </a:lnTo>
                  <a:lnTo>
                    <a:pt x="524" y="110"/>
                  </a:lnTo>
                  <a:lnTo>
                    <a:pt x="484" y="96"/>
                  </a:lnTo>
                  <a:lnTo>
                    <a:pt x="484" y="96"/>
                  </a:lnTo>
                  <a:lnTo>
                    <a:pt x="452" y="84"/>
                  </a:lnTo>
                  <a:lnTo>
                    <a:pt x="452" y="84"/>
                  </a:lnTo>
                  <a:lnTo>
                    <a:pt x="410" y="72"/>
                  </a:lnTo>
                  <a:lnTo>
                    <a:pt x="410" y="72"/>
                  </a:lnTo>
                  <a:lnTo>
                    <a:pt x="380" y="62"/>
                  </a:lnTo>
                  <a:lnTo>
                    <a:pt x="380" y="62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04" y="42"/>
                  </a:lnTo>
                  <a:lnTo>
                    <a:pt x="304" y="42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6" y="0"/>
                  </a:lnTo>
                  <a:lnTo>
                    <a:pt x="64" y="310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7340600" y="969963"/>
              <a:ext cx="571500" cy="568325"/>
            </a:xfrm>
            <a:custGeom>
              <a:avLst/>
              <a:gdLst/>
              <a:ahLst/>
              <a:cxnLst/>
              <a:rect l="l" t="t" r="r" b="b"/>
              <a:pathLst>
                <a:path w="360" h="358" extrusionOk="0">
                  <a:moveTo>
                    <a:pt x="360" y="176"/>
                  </a:moveTo>
                  <a:lnTo>
                    <a:pt x="360" y="176"/>
                  </a:lnTo>
                  <a:lnTo>
                    <a:pt x="358" y="158"/>
                  </a:lnTo>
                  <a:lnTo>
                    <a:pt x="354" y="140"/>
                  </a:lnTo>
                  <a:lnTo>
                    <a:pt x="350" y="122"/>
                  </a:lnTo>
                  <a:lnTo>
                    <a:pt x="344" y="106"/>
                  </a:lnTo>
                  <a:lnTo>
                    <a:pt x="336" y="90"/>
                  </a:lnTo>
                  <a:lnTo>
                    <a:pt x="326" y="76"/>
                  </a:lnTo>
                  <a:lnTo>
                    <a:pt x="316" y="62"/>
                  </a:lnTo>
                  <a:lnTo>
                    <a:pt x="304" y="50"/>
                  </a:lnTo>
                  <a:lnTo>
                    <a:pt x="290" y="38"/>
                  </a:lnTo>
                  <a:lnTo>
                    <a:pt x="276" y="28"/>
                  </a:lnTo>
                  <a:lnTo>
                    <a:pt x="262" y="20"/>
                  </a:lnTo>
                  <a:lnTo>
                    <a:pt x="246" y="14"/>
                  </a:lnTo>
                  <a:lnTo>
                    <a:pt x="230" y="8"/>
                  </a:lnTo>
                  <a:lnTo>
                    <a:pt x="212" y="4"/>
                  </a:lnTo>
                  <a:lnTo>
                    <a:pt x="194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2"/>
                  </a:lnTo>
                  <a:lnTo>
                    <a:pt x="140" y="6"/>
                  </a:lnTo>
                  <a:lnTo>
                    <a:pt x="122" y="10"/>
                  </a:lnTo>
                  <a:lnTo>
                    <a:pt x="106" y="16"/>
                  </a:lnTo>
                  <a:lnTo>
                    <a:pt x="92" y="24"/>
                  </a:lnTo>
                  <a:lnTo>
                    <a:pt x="76" y="34"/>
                  </a:lnTo>
                  <a:lnTo>
                    <a:pt x="62" y="44"/>
                  </a:lnTo>
                  <a:lnTo>
                    <a:pt x="50" y="56"/>
                  </a:lnTo>
                  <a:lnTo>
                    <a:pt x="40" y="68"/>
                  </a:lnTo>
                  <a:lnTo>
                    <a:pt x="30" y="82"/>
                  </a:lnTo>
                  <a:lnTo>
                    <a:pt x="20" y="98"/>
                  </a:lnTo>
                  <a:lnTo>
                    <a:pt x="14" y="114"/>
                  </a:lnTo>
                  <a:lnTo>
                    <a:pt x="8" y="130"/>
                  </a:lnTo>
                  <a:lnTo>
                    <a:pt x="4" y="148"/>
                  </a:lnTo>
                  <a:lnTo>
                    <a:pt x="2" y="16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202"/>
                  </a:lnTo>
                  <a:lnTo>
                    <a:pt x="6" y="220"/>
                  </a:lnTo>
                  <a:lnTo>
                    <a:pt x="10" y="236"/>
                  </a:lnTo>
                  <a:lnTo>
                    <a:pt x="16" y="254"/>
                  </a:lnTo>
                  <a:lnTo>
                    <a:pt x="24" y="268"/>
                  </a:lnTo>
                  <a:lnTo>
                    <a:pt x="34" y="284"/>
                  </a:lnTo>
                  <a:lnTo>
                    <a:pt x="44" y="296"/>
                  </a:lnTo>
                  <a:lnTo>
                    <a:pt x="56" y="310"/>
                  </a:lnTo>
                  <a:lnTo>
                    <a:pt x="70" y="320"/>
                  </a:lnTo>
                  <a:lnTo>
                    <a:pt x="84" y="330"/>
                  </a:lnTo>
                  <a:lnTo>
                    <a:pt x="98" y="340"/>
                  </a:lnTo>
                  <a:lnTo>
                    <a:pt x="114" y="346"/>
                  </a:lnTo>
                  <a:lnTo>
                    <a:pt x="130" y="352"/>
                  </a:lnTo>
                  <a:lnTo>
                    <a:pt x="148" y="356"/>
                  </a:lnTo>
                  <a:lnTo>
                    <a:pt x="166" y="358"/>
                  </a:lnTo>
                  <a:lnTo>
                    <a:pt x="184" y="358"/>
                  </a:lnTo>
                  <a:lnTo>
                    <a:pt x="184" y="358"/>
                  </a:lnTo>
                  <a:lnTo>
                    <a:pt x="202" y="358"/>
                  </a:lnTo>
                  <a:lnTo>
                    <a:pt x="220" y="354"/>
                  </a:lnTo>
                  <a:lnTo>
                    <a:pt x="238" y="350"/>
                  </a:lnTo>
                  <a:lnTo>
                    <a:pt x="254" y="344"/>
                  </a:lnTo>
                  <a:lnTo>
                    <a:pt x="270" y="336"/>
                  </a:lnTo>
                  <a:lnTo>
                    <a:pt x="284" y="326"/>
                  </a:lnTo>
                  <a:lnTo>
                    <a:pt x="298" y="316"/>
                  </a:lnTo>
                  <a:lnTo>
                    <a:pt x="310" y="304"/>
                  </a:lnTo>
                  <a:lnTo>
                    <a:pt x="320" y="290"/>
                  </a:lnTo>
                  <a:lnTo>
                    <a:pt x="330" y="276"/>
                  </a:lnTo>
                  <a:lnTo>
                    <a:pt x="340" y="262"/>
                  </a:lnTo>
                  <a:lnTo>
                    <a:pt x="346" y="246"/>
                  </a:lnTo>
                  <a:lnTo>
                    <a:pt x="352" y="230"/>
                  </a:lnTo>
                  <a:lnTo>
                    <a:pt x="356" y="212"/>
                  </a:lnTo>
                  <a:lnTo>
                    <a:pt x="358" y="194"/>
                  </a:lnTo>
                  <a:lnTo>
                    <a:pt x="360" y="1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7439025" y="1068388"/>
              <a:ext cx="374650" cy="37465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236" y="116"/>
                  </a:moveTo>
                  <a:lnTo>
                    <a:pt x="236" y="116"/>
                  </a:lnTo>
                  <a:lnTo>
                    <a:pt x="234" y="104"/>
                  </a:lnTo>
                  <a:lnTo>
                    <a:pt x="232" y="92"/>
                  </a:lnTo>
                  <a:lnTo>
                    <a:pt x="226" y="70"/>
                  </a:lnTo>
                  <a:lnTo>
                    <a:pt x="214" y="50"/>
                  </a:lnTo>
                  <a:lnTo>
                    <a:pt x="200" y="32"/>
                  </a:lnTo>
                  <a:lnTo>
                    <a:pt x="182" y="18"/>
                  </a:lnTo>
                  <a:lnTo>
                    <a:pt x="162" y="8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4" y="2"/>
                  </a:lnTo>
                  <a:lnTo>
                    <a:pt x="92" y="4"/>
                  </a:lnTo>
                  <a:lnTo>
                    <a:pt x="70" y="10"/>
                  </a:lnTo>
                  <a:lnTo>
                    <a:pt x="50" y="22"/>
                  </a:lnTo>
                  <a:lnTo>
                    <a:pt x="34" y="36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32"/>
                  </a:lnTo>
                  <a:lnTo>
                    <a:pt x="4" y="144"/>
                  </a:lnTo>
                  <a:lnTo>
                    <a:pt x="10" y="166"/>
                  </a:lnTo>
                  <a:lnTo>
                    <a:pt x="22" y="186"/>
                  </a:lnTo>
                  <a:lnTo>
                    <a:pt x="36" y="202"/>
                  </a:lnTo>
                  <a:lnTo>
                    <a:pt x="54" y="216"/>
                  </a:lnTo>
                  <a:lnTo>
                    <a:pt x="74" y="228"/>
                  </a:lnTo>
                  <a:lnTo>
                    <a:pt x="96" y="234"/>
                  </a:lnTo>
                  <a:lnTo>
                    <a:pt x="108" y="236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32" y="234"/>
                  </a:lnTo>
                  <a:lnTo>
                    <a:pt x="144" y="232"/>
                  </a:lnTo>
                  <a:lnTo>
                    <a:pt x="166" y="226"/>
                  </a:lnTo>
                  <a:lnTo>
                    <a:pt x="186" y="214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2"/>
                  </a:lnTo>
                  <a:lnTo>
                    <a:pt x="234" y="138"/>
                  </a:lnTo>
                  <a:lnTo>
                    <a:pt x="236" y="128"/>
                  </a:lnTo>
                  <a:lnTo>
                    <a:pt x="236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15"/>
          <p:cNvGrpSpPr/>
          <p:nvPr/>
        </p:nvGrpSpPr>
        <p:grpSpPr>
          <a:xfrm>
            <a:off x="7356697" y="2058591"/>
            <a:ext cx="1212056" cy="1401366"/>
            <a:chOff x="7385050" y="1601788"/>
            <a:chExt cx="1616075" cy="1868488"/>
          </a:xfrm>
        </p:grpSpPr>
        <p:sp>
          <p:nvSpPr>
            <p:cNvPr id="653" name="Google Shape;653;p15"/>
            <p:cNvSpPr/>
            <p:nvPr/>
          </p:nvSpPr>
          <p:spPr>
            <a:xfrm>
              <a:off x="7385050" y="1601788"/>
              <a:ext cx="679450" cy="690563"/>
            </a:xfrm>
            <a:custGeom>
              <a:avLst/>
              <a:gdLst/>
              <a:ahLst/>
              <a:cxnLst/>
              <a:rect l="l" t="t" r="r" b="b"/>
              <a:pathLst>
                <a:path w="428" h="435" extrusionOk="0">
                  <a:moveTo>
                    <a:pt x="404" y="0"/>
                  </a:moveTo>
                  <a:lnTo>
                    <a:pt x="232" y="263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18" y="435"/>
                  </a:lnTo>
                  <a:lnTo>
                    <a:pt x="18" y="435"/>
                  </a:lnTo>
                  <a:lnTo>
                    <a:pt x="16" y="431"/>
                  </a:lnTo>
                  <a:lnTo>
                    <a:pt x="250" y="285"/>
                  </a:lnTo>
                  <a:lnTo>
                    <a:pt x="428" y="26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7410450" y="1643063"/>
              <a:ext cx="1339850" cy="1827213"/>
            </a:xfrm>
            <a:custGeom>
              <a:avLst/>
              <a:gdLst/>
              <a:ahLst/>
              <a:cxnLst/>
              <a:rect l="l" t="t" r="r" b="b"/>
              <a:pathLst>
                <a:path w="844" h="1151" extrusionOk="0">
                  <a:moveTo>
                    <a:pt x="234" y="259"/>
                  </a:moveTo>
                  <a:lnTo>
                    <a:pt x="0" y="405"/>
                  </a:lnTo>
                  <a:lnTo>
                    <a:pt x="0" y="405"/>
                  </a:lnTo>
                  <a:lnTo>
                    <a:pt x="2" y="409"/>
                  </a:lnTo>
                  <a:lnTo>
                    <a:pt x="2" y="409"/>
                  </a:lnTo>
                  <a:lnTo>
                    <a:pt x="26" y="439"/>
                  </a:lnTo>
                  <a:lnTo>
                    <a:pt x="26" y="439"/>
                  </a:lnTo>
                  <a:lnTo>
                    <a:pt x="32" y="447"/>
                  </a:lnTo>
                  <a:lnTo>
                    <a:pt x="32" y="447"/>
                  </a:lnTo>
                  <a:lnTo>
                    <a:pt x="56" y="477"/>
                  </a:lnTo>
                  <a:lnTo>
                    <a:pt x="56" y="477"/>
                  </a:lnTo>
                  <a:lnTo>
                    <a:pt x="60" y="483"/>
                  </a:lnTo>
                  <a:lnTo>
                    <a:pt x="60" y="483"/>
                  </a:lnTo>
                  <a:lnTo>
                    <a:pt x="82" y="515"/>
                  </a:lnTo>
                  <a:lnTo>
                    <a:pt x="82" y="515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108" y="555"/>
                  </a:lnTo>
                  <a:lnTo>
                    <a:pt x="108" y="555"/>
                  </a:lnTo>
                  <a:lnTo>
                    <a:pt x="112" y="563"/>
                  </a:lnTo>
                  <a:lnTo>
                    <a:pt x="112" y="563"/>
                  </a:lnTo>
                  <a:lnTo>
                    <a:pt x="132" y="597"/>
                  </a:lnTo>
                  <a:lnTo>
                    <a:pt x="132" y="597"/>
                  </a:lnTo>
                  <a:lnTo>
                    <a:pt x="136" y="605"/>
                  </a:lnTo>
                  <a:lnTo>
                    <a:pt x="136" y="605"/>
                  </a:lnTo>
                  <a:lnTo>
                    <a:pt x="154" y="639"/>
                  </a:lnTo>
                  <a:lnTo>
                    <a:pt x="154" y="639"/>
                  </a:lnTo>
                  <a:lnTo>
                    <a:pt x="158" y="647"/>
                  </a:lnTo>
                  <a:lnTo>
                    <a:pt x="158" y="647"/>
                  </a:lnTo>
                  <a:lnTo>
                    <a:pt x="174" y="683"/>
                  </a:lnTo>
                  <a:lnTo>
                    <a:pt x="174" y="683"/>
                  </a:lnTo>
                  <a:lnTo>
                    <a:pt x="178" y="691"/>
                  </a:lnTo>
                  <a:lnTo>
                    <a:pt x="178" y="691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6" y="737"/>
                  </a:lnTo>
                  <a:lnTo>
                    <a:pt x="196" y="737"/>
                  </a:lnTo>
                  <a:lnTo>
                    <a:pt x="208" y="773"/>
                  </a:lnTo>
                  <a:lnTo>
                    <a:pt x="208" y="773"/>
                  </a:lnTo>
                  <a:lnTo>
                    <a:pt x="212" y="783"/>
                  </a:lnTo>
                  <a:lnTo>
                    <a:pt x="212" y="783"/>
                  </a:lnTo>
                  <a:lnTo>
                    <a:pt x="222" y="819"/>
                  </a:lnTo>
                  <a:lnTo>
                    <a:pt x="222" y="819"/>
                  </a:lnTo>
                  <a:lnTo>
                    <a:pt x="226" y="829"/>
                  </a:lnTo>
                  <a:lnTo>
                    <a:pt x="226" y="829"/>
                  </a:lnTo>
                  <a:lnTo>
                    <a:pt x="236" y="865"/>
                  </a:lnTo>
                  <a:lnTo>
                    <a:pt x="236" y="865"/>
                  </a:lnTo>
                  <a:lnTo>
                    <a:pt x="238" y="877"/>
                  </a:lnTo>
                  <a:lnTo>
                    <a:pt x="238" y="877"/>
                  </a:lnTo>
                  <a:lnTo>
                    <a:pt x="246" y="913"/>
                  </a:lnTo>
                  <a:lnTo>
                    <a:pt x="246" y="913"/>
                  </a:lnTo>
                  <a:lnTo>
                    <a:pt x="248" y="925"/>
                  </a:lnTo>
                  <a:lnTo>
                    <a:pt x="248" y="925"/>
                  </a:lnTo>
                  <a:lnTo>
                    <a:pt x="254" y="961"/>
                  </a:lnTo>
                  <a:lnTo>
                    <a:pt x="254" y="961"/>
                  </a:lnTo>
                  <a:lnTo>
                    <a:pt x="256" y="975"/>
                  </a:lnTo>
                  <a:lnTo>
                    <a:pt x="256" y="975"/>
                  </a:lnTo>
                  <a:lnTo>
                    <a:pt x="260" y="1011"/>
                  </a:lnTo>
                  <a:lnTo>
                    <a:pt x="260" y="1011"/>
                  </a:lnTo>
                  <a:lnTo>
                    <a:pt x="260" y="1023"/>
                  </a:lnTo>
                  <a:lnTo>
                    <a:pt x="260" y="1023"/>
                  </a:lnTo>
                  <a:lnTo>
                    <a:pt x="264" y="1061"/>
                  </a:lnTo>
                  <a:lnTo>
                    <a:pt x="264" y="1061"/>
                  </a:lnTo>
                  <a:lnTo>
                    <a:pt x="264" y="1073"/>
                  </a:lnTo>
                  <a:lnTo>
                    <a:pt x="264" y="1073"/>
                  </a:lnTo>
                  <a:lnTo>
                    <a:pt x="266" y="1095"/>
                  </a:lnTo>
                  <a:lnTo>
                    <a:pt x="536" y="1151"/>
                  </a:lnTo>
                  <a:lnTo>
                    <a:pt x="844" y="1087"/>
                  </a:lnTo>
                  <a:lnTo>
                    <a:pt x="844" y="1087"/>
                  </a:lnTo>
                  <a:lnTo>
                    <a:pt x="840" y="1009"/>
                  </a:lnTo>
                  <a:lnTo>
                    <a:pt x="832" y="933"/>
                  </a:lnTo>
                  <a:lnTo>
                    <a:pt x="822" y="857"/>
                  </a:lnTo>
                  <a:lnTo>
                    <a:pt x="808" y="781"/>
                  </a:lnTo>
                  <a:lnTo>
                    <a:pt x="792" y="707"/>
                  </a:lnTo>
                  <a:lnTo>
                    <a:pt x="772" y="635"/>
                  </a:lnTo>
                  <a:lnTo>
                    <a:pt x="748" y="565"/>
                  </a:lnTo>
                  <a:lnTo>
                    <a:pt x="722" y="495"/>
                  </a:lnTo>
                  <a:lnTo>
                    <a:pt x="692" y="427"/>
                  </a:lnTo>
                  <a:lnTo>
                    <a:pt x="660" y="361"/>
                  </a:lnTo>
                  <a:lnTo>
                    <a:pt x="626" y="295"/>
                  </a:lnTo>
                  <a:lnTo>
                    <a:pt x="588" y="233"/>
                  </a:lnTo>
                  <a:lnTo>
                    <a:pt x="548" y="172"/>
                  </a:lnTo>
                  <a:lnTo>
                    <a:pt x="504" y="114"/>
                  </a:lnTo>
                  <a:lnTo>
                    <a:pt x="460" y="56"/>
                  </a:lnTo>
                  <a:lnTo>
                    <a:pt x="412" y="0"/>
                  </a:lnTo>
                  <a:lnTo>
                    <a:pt x="234" y="2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432800" y="2689226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308" y="304"/>
                  </a:moveTo>
                  <a:lnTo>
                    <a:pt x="308" y="304"/>
                  </a:lnTo>
                  <a:lnTo>
                    <a:pt x="320" y="290"/>
                  </a:lnTo>
                  <a:lnTo>
                    <a:pt x="330" y="274"/>
                  </a:lnTo>
                  <a:lnTo>
                    <a:pt x="338" y="258"/>
                  </a:lnTo>
                  <a:lnTo>
                    <a:pt x="346" y="242"/>
                  </a:lnTo>
                  <a:lnTo>
                    <a:pt x="352" y="226"/>
                  </a:lnTo>
                  <a:lnTo>
                    <a:pt x="356" y="210"/>
                  </a:lnTo>
                  <a:lnTo>
                    <a:pt x="358" y="192"/>
                  </a:lnTo>
                  <a:lnTo>
                    <a:pt x="358" y="176"/>
                  </a:lnTo>
                  <a:lnTo>
                    <a:pt x="356" y="158"/>
                  </a:lnTo>
                  <a:lnTo>
                    <a:pt x="354" y="140"/>
                  </a:lnTo>
                  <a:lnTo>
                    <a:pt x="348" y="124"/>
                  </a:lnTo>
                  <a:lnTo>
                    <a:pt x="342" y="108"/>
                  </a:lnTo>
                  <a:lnTo>
                    <a:pt x="336" y="92"/>
                  </a:lnTo>
                  <a:lnTo>
                    <a:pt x="326" y="78"/>
                  </a:lnTo>
                  <a:lnTo>
                    <a:pt x="314" y="62"/>
                  </a:lnTo>
                  <a:lnTo>
                    <a:pt x="302" y="50"/>
                  </a:lnTo>
                  <a:lnTo>
                    <a:pt x="302" y="50"/>
                  </a:lnTo>
                  <a:lnTo>
                    <a:pt x="288" y="38"/>
                  </a:lnTo>
                  <a:lnTo>
                    <a:pt x="274" y="28"/>
                  </a:lnTo>
                  <a:lnTo>
                    <a:pt x="258" y="18"/>
                  </a:lnTo>
                  <a:lnTo>
                    <a:pt x="242" y="12"/>
                  </a:lnTo>
                  <a:lnTo>
                    <a:pt x="226" y="6"/>
                  </a:lnTo>
                  <a:lnTo>
                    <a:pt x="208" y="2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40" y="4"/>
                  </a:lnTo>
                  <a:lnTo>
                    <a:pt x="124" y="8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6" y="32"/>
                  </a:lnTo>
                  <a:lnTo>
                    <a:pt x="62" y="42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36" y="70"/>
                  </a:lnTo>
                  <a:lnTo>
                    <a:pt x="26" y="84"/>
                  </a:lnTo>
                  <a:lnTo>
                    <a:pt x="18" y="100"/>
                  </a:lnTo>
                  <a:lnTo>
                    <a:pt x="10" y="116"/>
                  </a:lnTo>
                  <a:lnTo>
                    <a:pt x="6" y="132"/>
                  </a:lnTo>
                  <a:lnTo>
                    <a:pt x="2" y="148"/>
                  </a:lnTo>
                  <a:lnTo>
                    <a:pt x="0" y="166"/>
                  </a:lnTo>
                  <a:lnTo>
                    <a:pt x="0" y="184"/>
                  </a:lnTo>
                  <a:lnTo>
                    <a:pt x="0" y="200"/>
                  </a:lnTo>
                  <a:lnTo>
                    <a:pt x="4" y="218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2" y="266"/>
                  </a:lnTo>
                  <a:lnTo>
                    <a:pt x="30" y="282"/>
                  </a:lnTo>
                  <a:lnTo>
                    <a:pt x="42" y="296"/>
                  </a:lnTo>
                  <a:lnTo>
                    <a:pt x="54" y="308"/>
                  </a:lnTo>
                  <a:lnTo>
                    <a:pt x="54" y="308"/>
                  </a:lnTo>
                  <a:lnTo>
                    <a:pt x="68" y="320"/>
                  </a:lnTo>
                  <a:lnTo>
                    <a:pt x="84" y="332"/>
                  </a:lnTo>
                  <a:lnTo>
                    <a:pt x="98" y="340"/>
                  </a:lnTo>
                  <a:lnTo>
                    <a:pt x="114" y="346"/>
                  </a:lnTo>
                  <a:lnTo>
                    <a:pt x="132" y="352"/>
                  </a:lnTo>
                  <a:lnTo>
                    <a:pt x="148" y="356"/>
                  </a:lnTo>
                  <a:lnTo>
                    <a:pt x="166" y="358"/>
                  </a:lnTo>
                  <a:lnTo>
                    <a:pt x="182" y="358"/>
                  </a:lnTo>
                  <a:lnTo>
                    <a:pt x="200" y="358"/>
                  </a:lnTo>
                  <a:lnTo>
                    <a:pt x="216" y="354"/>
                  </a:lnTo>
                  <a:lnTo>
                    <a:pt x="234" y="350"/>
                  </a:lnTo>
                  <a:lnTo>
                    <a:pt x="250" y="344"/>
                  </a:lnTo>
                  <a:lnTo>
                    <a:pt x="266" y="336"/>
                  </a:lnTo>
                  <a:lnTo>
                    <a:pt x="280" y="326"/>
                  </a:lnTo>
                  <a:lnTo>
                    <a:pt x="294" y="316"/>
                  </a:lnTo>
                  <a:lnTo>
                    <a:pt x="308" y="30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509000" y="2765426"/>
              <a:ext cx="412750" cy="415925"/>
            </a:xfrm>
            <a:custGeom>
              <a:avLst/>
              <a:gdLst/>
              <a:ahLst/>
              <a:cxnLst/>
              <a:rect l="l" t="t" r="r" b="b"/>
              <a:pathLst>
                <a:path w="260" h="262" extrusionOk="0">
                  <a:moveTo>
                    <a:pt x="224" y="222"/>
                  </a:moveTo>
                  <a:lnTo>
                    <a:pt x="224" y="222"/>
                  </a:lnTo>
                  <a:lnTo>
                    <a:pt x="234" y="212"/>
                  </a:lnTo>
                  <a:lnTo>
                    <a:pt x="242" y="200"/>
                  </a:lnTo>
                  <a:lnTo>
                    <a:pt x="248" y="190"/>
                  </a:lnTo>
                  <a:lnTo>
                    <a:pt x="252" y="178"/>
                  </a:lnTo>
                  <a:lnTo>
                    <a:pt x="256" y="166"/>
                  </a:lnTo>
                  <a:lnTo>
                    <a:pt x="260" y="154"/>
                  </a:lnTo>
                  <a:lnTo>
                    <a:pt x="260" y="140"/>
                  </a:lnTo>
                  <a:lnTo>
                    <a:pt x="260" y="128"/>
                  </a:lnTo>
                  <a:lnTo>
                    <a:pt x="260" y="116"/>
                  </a:lnTo>
                  <a:lnTo>
                    <a:pt x="258" y="104"/>
                  </a:lnTo>
                  <a:lnTo>
                    <a:pt x="254" y="92"/>
                  </a:lnTo>
                  <a:lnTo>
                    <a:pt x="250" y="80"/>
                  </a:lnTo>
                  <a:lnTo>
                    <a:pt x="244" y="68"/>
                  </a:lnTo>
                  <a:lnTo>
                    <a:pt x="238" y="56"/>
                  </a:lnTo>
                  <a:lnTo>
                    <a:pt x="230" y="46"/>
                  </a:lnTo>
                  <a:lnTo>
                    <a:pt x="220" y="36"/>
                  </a:lnTo>
                  <a:lnTo>
                    <a:pt x="220" y="36"/>
                  </a:lnTo>
                  <a:lnTo>
                    <a:pt x="210" y="28"/>
                  </a:lnTo>
                  <a:lnTo>
                    <a:pt x="200" y="20"/>
                  </a:lnTo>
                  <a:lnTo>
                    <a:pt x="188" y="14"/>
                  </a:lnTo>
                  <a:lnTo>
                    <a:pt x="176" y="8"/>
                  </a:lnTo>
                  <a:lnTo>
                    <a:pt x="164" y="6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114" y="2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2"/>
                  </a:lnTo>
                  <a:lnTo>
                    <a:pt x="66" y="16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28" y="50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4" y="96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2" y="158"/>
                  </a:lnTo>
                  <a:lnTo>
                    <a:pt x="6" y="172"/>
                  </a:lnTo>
                  <a:lnTo>
                    <a:pt x="10" y="184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0" y="216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50" y="234"/>
                  </a:lnTo>
                  <a:lnTo>
                    <a:pt x="60" y="242"/>
                  </a:lnTo>
                  <a:lnTo>
                    <a:pt x="72" y="248"/>
                  </a:lnTo>
                  <a:lnTo>
                    <a:pt x="84" y="254"/>
                  </a:lnTo>
                  <a:lnTo>
                    <a:pt x="96" y="258"/>
                  </a:lnTo>
                  <a:lnTo>
                    <a:pt x="108" y="260"/>
                  </a:lnTo>
                  <a:lnTo>
                    <a:pt x="120" y="262"/>
                  </a:lnTo>
                  <a:lnTo>
                    <a:pt x="134" y="262"/>
                  </a:lnTo>
                  <a:lnTo>
                    <a:pt x="146" y="260"/>
                  </a:lnTo>
                  <a:lnTo>
                    <a:pt x="158" y="258"/>
                  </a:lnTo>
                  <a:lnTo>
                    <a:pt x="170" y="256"/>
                  </a:lnTo>
                  <a:lnTo>
                    <a:pt x="182" y="252"/>
                  </a:lnTo>
                  <a:lnTo>
                    <a:pt x="194" y="246"/>
                  </a:lnTo>
                  <a:lnTo>
                    <a:pt x="204" y="238"/>
                  </a:lnTo>
                  <a:lnTo>
                    <a:pt x="216" y="230"/>
                  </a:lnTo>
                  <a:lnTo>
                    <a:pt x="224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15"/>
          <p:cNvGrpSpPr/>
          <p:nvPr/>
        </p:nvGrpSpPr>
        <p:grpSpPr>
          <a:xfrm>
            <a:off x="7332884" y="3486151"/>
            <a:ext cx="1047750" cy="1318022"/>
            <a:chOff x="7353300" y="3505201"/>
            <a:chExt cx="1397000" cy="1757363"/>
          </a:xfrm>
        </p:grpSpPr>
        <p:sp>
          <p:nvSpPr>
            <p:cNvPr id="658" name="Google Shape;658;p15"/>
            <p:cNvSpPr/>
            <p:nvPr/>
          </p:nvSpPr>
          <p:spPr>
            <a:xfrm>
              <a:off x="7826375" y="3505201"/>
              <a:ext cx="923925" cy="146050"/>
            </a:xfrm>
            <a:custGeom>
              <a:avLst/>
              <a:gdLst/>
              <a:ahLst/>
              <a:cxnLst/>
              <a:rect l="l" t="t" r="r" b="b"/>
              <a:pathLst>
                <a:path w="582" h="92" extrusionOk="0">
                  <a:moveTo>
                    <a:pt x="274" y="6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70" y="92"/>
                  </a:lnTo>
                  <a:lnTo>
                    <a:pt x="580" y="34"/>
                  </a:lnTo>
                  <a:lnTo>
                    <a:pt x="580" y="34"/>
                  </a:lnTo>
                  <a:lnTo>
                    <a:pt x="582" y="0"/>
                  </a:lnTo>
                  <a:lnTo>
                    <a:pt x="274" y="6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7353300" y="3552826"/>
              <a:ext cx="1393825" cy="1709738"/>
            </a:xfrm>
            <a:custGeom>
              <a:avLst/>
              <a:gdLst/>
              <a:ahLst/>
              <a:cxnLst/>
              <a:rect l="l" t="t" r="r" b="b"/>
              <a:pathLst>
                <a:path w="878" h="1077" extrusionOk="0">
                  <a:moveTo>
                    <a:pt x="298" y="0"/>
                  </a:moveTo>
                  <a:lnTo>
                    <a:pt x="298" y="0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54"/>
                  </a:lnTo>
                  <a:lnTo>
                    <a:pt x="294" y="54"/>
                  </a:lnTo>
                  <a:lnTo>
                    <a:pt x="288" y="96"/>
                  </a:lnTo>
                  <a:lnTo>
                    <a:pt x="288" y="96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78" y="144"/>
                  </a:lnTo>
                  <a:lnTo>
                    <a:pt x="278" y="144"/>
                  </a:lnTo>
                  <a:lnTo>
                    <a:pt x="276" y="152"/>
                  </a:lnTo>
                  <a:lnTo>
                    <a:pt x="276" y="152"/>
                  </a:lnTo>
                  <a:lnTo>
                    <a:pt x="268" y="192"/>
                  </a:lnTo>
                  <a:lnTo>
                    <a:pt x="268" y="192"/>
                  </a:lnTo>
                  <a:lnTo>
                    <a:pt x="266" y="200"/>
                  </a:lnTo>
                  <a:lnTo>
                    <a:pt x="266" y="200"/>
                  </a:lnTo>
                  <a:lnTo>
                    <a:pt x="254" y="240"/>
                  </a:lnTo>
                  <a:lnTo>
                    <a:pt x="254" y="240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40" y="286"/>
                  </a:lnTo>
                  <a:lnTo>
                    <a:pt x="240" y="286"/>
                  </a:lnTo>
                  <a:lnTo>
                    <a:pt x="236" y="294"/>
                  </a:lnTo>
                  <a:lnTo>
                    <a:pt x="236" y="294"/>
                  </a:lnTo>
                  <a:lnTo>
                    <a:pt x="222" y="330"/>
                  </a:lnTo>
                  <a:lnTo>
                    <a:pt x="222" y="330"/>
                  </a:lnTo>
                  <a:lnTo>
                    <a:pt x="218" y="340"/>
                  </a:lnTo>
                  <a:lnTo>
                    <a:pt x="218" y="340"/>
                  </a:lnTo>
                  <a:lnTo>
                    <a:pt x="204" y="374"/>
                  </a:lnTo>
                  <a:lnTo>
                    <a:pt x="204" y="374"/>
                  </a:lnTo>
                  <a:lnTo>
                    <a:pt x="198" y="384"/>
                  </a:lnTo>
                  <a:lnTo>
                    <a:pt x="198" y="384"/>
                  </a:lnTo>
                  <a:lnTo>
                    <a:pt x="182" y="418"/>
                  </a:lnTo>
                  <a:lnTo>
                    <a:pt x="182" y="418"/>
                  </a:lnTo>
                  <a:lnTo>
                    <a:pt x="176" y="428"/>
                  </a:lnTo>
                  <a:lnTo>
                    <a:pt x="176" y="428"/>
                  </a:lnTo>
                  <a:lnTo>
                    <a:pt x="160" y="460"/>
                  </a:lnTo>
                  <a:lnTo>
                    <a:pt x="160" y="460"/>
                  </a:lnTo>
                  <a:lnTo>
                    <a:pt x="154" y="470"/>
                  </a:lnTo>
                  <a:lnTo>
                    <a:pt x="154" y="470"/>
                  </a:lnTo>
                  <a:lnTo>
                    <a:pt x="136" y="500"/>
                  </a:lnTo>
                  <a:lnTo>
                    <a:pt x="136" y="500"/>
                  </a:lnTo>
                  <a:lnTo>
                    <a:pt x="128" y="512"/>
                  </a:lnTo>
                  <a:lnTo>
                    <a:pt x="128" y="512"/>
                  </a:lnTo>
                  <a:lnTo>
                    <a:pt x="110" y="540"/>
                  </a:lnTo>
                  <a:lnTo>
                    <a:pt x="110" y="540"/>
                  </a:lnTo>
                  <a:lnTo>
                    <a:pt x="102" y="550"/>
                  </a:lnTo>
                  <a:lnTo>
                    <a:pt x="102" y="550"/>
                  </a:lnTo>
                  <a:lnTo>
                    <a:pt x="82" y="578"/>
                  </a:lnTo>
                  <a:lnTo>
                    <a:pt x="82" y="578"/>
                  </a:lnTo>
                  <a:lnTo>
                    <a:pt x="74" y="590"/>
                  </a:lnTo>
                  <a:lnTo>
                    <a:pt x="74" y="590"/>
                  </a:lnTo>
                  <a:lnTo>
                    <a:pt x="52" y="616"/>
                  </a:lnTo>
                  <a:lnTo>
                    <a:pt x="52" y="616"/>
                  </a:lnTo>
                  <a:lnTo>
                    <a:pt x="44" y="626"/>
                  </a:lnTo>
                  <a:lnTo>
                    <a:pt x="44" y="626"/>
                  </a:lnTo>
                  <a:lnTo>
                    <a:pt x="20" y="652"/>
                  </a:lnTo>
                  <a:lnTo>
                    <a:pt x="20" y="652"/>
                  </a:lnTo>
                  <a:lnTo>
                    <a:pt x="12" y="662"/>
                  </a:lnTo>
                  <a:lnTo>
                    <a:pt x="12" y="662"/>
                  </a:lnTo>
                  <a:lnTo>
                    <a:pt x="0" y="676"/>
                  </a:lnTo>
                  <a:lnTo>
                    <a:pt x="150" y="905"/>
                  </a:lnTo>
                  <a:lnTo>
                    <a:pt x="414" y="1077"/>
                  </a:lnTo>
                  <a:lnTo>
                    <a:pt x="414" y="1077"/>
                  </a:lnTo>
                  <a:lnTo>
                    <a:pt x="432" y="1059"/>
                  </a:lnTo>
                  <a:lnTo>
                    <a:pt x="432" y="1059"/>
                  </a:lnTo>
                  <a:lnTo>
                    <a:pt x="450" y="1039"/>
                  </a:lnTo>
                  <a:lnTo>
                    <a:pt x="450" y="1039"/>
                  </a:lnTo>
                  <a:lnTo>
                    <a:pt x="482" y="1003"/>
                  </a:lnTo>
                  <a:lnTo>
                    <a:pt x="482" y="1003"/>
                  </a:lnTo>
                  <a:lnTo>
                    <a:pt x="500" y="981"/>
                  </a:lnTo>
                  <a:lnTo>
                    <a:pt x="500" y="981"/>
                  </a:lnTo>
                  <a:lnTo>
                    <a:pt x="530" y="943"/>
                  </a:lnTo>
                  <a:lnTo>
                    <a:pt x="530" y="943"/>
                  </a:lnTo>
                  <a:lnTo>
                    <a:pt x="546" y="921"/>
                  </a:lnTo>
                  <a:lnTo>
                    <a:pt x="546" y="921"/>
                  </a:lnTo>
                  <a:lnTo>
                    <a:pt x="574" y="883"/>
                  </a:lnTo>
                  <a:lnTo>
                    <a:pt x="574" y="883"/>
                  </a:lnTo>
                  <a:lnTo>
                    <a:pt x="590" y="861"/>
                  </a:lnTo>
                  <a:lnTo>
                    <a:pt x="590" y="861"/>
                  </a:lnTo>
                  <a:lnTo>
                    <a:pt x="616" y="822"/>
                  </a:lnTo>
                  <a:lnTo>
                    <a:pt x="616" y="822"/>
                  </a:lnTo>
                  <a:lnTo>
                    <a:pt x="630" y="798"/>
                  </a:lnTo>
                  <a:lnTo>
                    <a:pt x="630" y="798"/>
                  </a:lnTo>
                  <a:lnTo>
                    <a:pt x="656" y="756"/>
                  </a:lnTo>
                  <a:lnTo>
                    <a:pt x="656" y="756"/>
                  </a:lnTo>
                  <a:lnTo>
                    <a:pt x="668" y="734"/>
                  </a:lnTo>
                  <a:lnTo>
                    <a:pt x="668" y="734"/>
                  </a:lnTo>
                  <a:lnTo>
                    <a:pt x="692" y="690"/>
                  </a:lnTo>
                  <a:lnTo>
                    <a:pt x="692" y="690"/>
                  </a:lnTo>
                  <a:lnTo>
                    <a:pt x="704" y="666"/>
                  </a:lnTo>
                  <a:lnTo>
                    <a:pt x="704" y="666"/>
                  </a:lnTo>
                  <a:lnTo>
                    <a:pt x="726" y="620"/>
                  </a:lnTo>
                  <a:lnTo>
                    <a:pt x="726" y="620"/>
                  </a:lnTo>
                  <a:lnTo>
                    <a:pt x="736" y="598"/>
                  </a:lnTo>
                  <a:lnTo>
                    <a:pt x="736" y="598"/>
                  </a:lnTo>
                  <a:lnTo>
                    <a:pt x="756" y="550"/>
                  </a:lnTo>
                  <a:lnTo>
                    <a:pt x="756" y="550"/>
                  </a:lnTo>
                  <a:lnTo>
                    <a:pt x="766" y="528"/>
                  </a:lnTo>
                  <a:lnTo>
                    <a:pt x="766" y="528"/>
                  </a:lnTo>
                  <a:lnTo>
                    <a:pt x="784" y="478"/>
                  </a:lnTo>
                  <a:lnTo>
                    <a:pt x="784" y="478"/>
                  </a:lnTo>
                  <a:lnTo>
                    <a:pt x="792" y="456"/>
                  </a:lnTo>
                  <a:lnTo>
                    <a:pt x="792" y="456"/>
                  </a:lnTo>
                  <a:lnTo>
                    <a:pt x="808" y="404"/>
                  </a:lnTo>
                  <a:lnTo>
                    <a:pt x="808" y="404"/>
                  </a:lnTo>
                  <a:lnTo>
                    <a:pt x="814" y="382"/>
                  </a:lnTo>
                  <a:lnTo>
                    <a:pt x="814" y="382"/>
                  </a:lnTo>
                  <a:lnTo>
                    <a:pt x="830" y="328"/>
                  </a:lnTo>
                  <a:lnTo>
                    <a:pt x="830" y="328"/>
                  </a:lnTo>
                  <a:lnTo>
                    <a:pt x="834" y="308"/>
                  </a:lnTo>
                  <a:lnTo>
                    <a:pt x="834" y="308"/>
                  </a:lnTo>
                  <a:lnTo>
                    <a:pt x="846" y="252"/>
                  </a:lnTo>
                  <a:lnTo>
                    <a:pt x="846" y="252"/>
                  </a:lnTo>
                  <a:lnTo>
                    <a:pt x="850" y="232"/>
                  </a:lnTo>
                  <a:lnTo>
                    <a:pt x="850" y="232"/>
                  </a:lnTo>
                  <a:lnTo>
                    <a:pt x="860" y="174"/>
                  </a:lnTo>
                  <a:lnTo>
                    <a:pt x="860" y="174"/>
                  </a:lnTo>
                  <a:lnTo>
                    <a:pt x="864" y="154"/>
                  </a:lnTo>
                  <a:lnTo>
                    <a:pt x="864" y="154"/>
                  </a:lnTo>
                  <a:lnTo>
                    <a:pt x="870" y="96"/>
                  </a:lnTo>
                  <a:lnTo>
                    <a:pt x="870" y="96"/>
                  </a:lnTo>
                  <a:lnTo>
                    <a:pt x="872" y="74"/>
                  </a:lnTo>
                  <a:lnTo>
                    <a:pt x="872" y="74"/>
                  </a:lnTo>
                  <a:lnTo>
                    <a:pt x="876" y="16"/>
                  </a:lnTo>
                  <a:lnTo>
                    <a:pt x="876" y="16"/>
                  </a:lnTo>
                  <a:lnTo>
                    <a:pt x="878" y="4"/>
                  </a:lnTo>
                  <a:lnTo>
                    <a:pt x="568" y="6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985125" y="4676776"/>
              <a:ext cx="568325" cy="566738"/>
            </a:xfrm>
            <a:custGeom>
              <a:avLst/>
              <a:gdLst/>
              <a:ahLst/>
              <a:cxnLst/>
              <a:rect l="l" t="t" r="r" b="b"/>
              <a:pathLst>
                <a:path w="358" h="357" extrusionOk="0">
                  <a:moveTo>
                    <a:pt x="184" y="357"/>
                  </a:moveTo>
                  <a:lnTo>
                    <a:pt x="184" y="357"/>
                  </a:lnTo>
                  <a:lnTo>
                    <a:pt x="202" y="355"/>
                  </a:lnTo>
                  <a:lnTo>
                    <a:pt x="220" y="353"/>
                  </a:lnTo>
                  <a:lnTo>
                    <a:pt x="236" y="347"/>
                  </a:lnTo>
                  <a:lnTo>
                    <a:pt x="252" y="341"/>
                  </a:lnTo>
                  <a:lnTo>
                    <a:pt x="268" y="333"/>
                  </a:lnTo>
                  <a:lnTo>
                    <a:pt x="284" y="323"/>
                  </a:lnTo>
                  <a:lnTo>
                    <a:pt x="296" y="313"/>
                  </a:lnTo>
                  <a:lnTo>
                    <a:pt x="310" y="301"/>
                  </a:lnTo>
                  <a:lnTo>
                    <a:pt x="320" y="289"/>
                  </a:lnTo>
                  <a:lnTo>
                    <a:pt x="330" y="275"/>
                  </a:lnTo>
                  <a:lnTo>
                    <a:pt x="338" y="259"/>
                  </a:lnTo>
                  <a:lnTo>
                    <a:pt x="346" y="243"/>
                  </a:lnTo>
                  <a:lnTo>
                    <a:pt x="352" y="227"/>
                  </a:lnTo>
                  <a:lnTo>
                    <a:pt x="356" y="209"/>
                  </a:lnTo>
                  <a:lnTo>
                    <a:pt x="358" y="191"/>
                  </a:lnTo>
                  <a:lnTo>
                    <a:pt x="358" y="173"/>
                  </a:lnTo>
                  <a:lnTo>
                    <a:pt x="358" y="173"/>
                  </a:lnTo>
                  <a:lnTo>
                    <a:pt x="358" y="155"/>
                  </a:lnTo>
                  <a:lnTo>
                    <a:pt x="354" y="137"/>
                  </a:lnTo>
                  <a:lnTo>
                    <a:pt x="350" y="122"/>
                  </a:lnTo>
                  <a:lnTo>
                    <a:pt x="344" y="104"/>
                  </a:lnTo>
                  <a:lnTo>
                    <a:pt x="336" y="90"/>
                  </a:lnTo>
                  <a:lnTo>
                    <a:pt x="326" y="74"/>
                  </a:lnTo>
                  <a:lnTo>
                    <a:pt x="316" y="62"/>
                  </a:lnTo>
                  <a:lnTo>
                    <a:pt x="304" y="48"/>
                  </a:lnTo>
                  <a:lnTo>
                    <a:pt x="290" y="38"/>
                  </a:lnTo>
                  <a:lnTo>
                    <a:pt x="276" y="28"/>
                  </a:lnTo>
                  <a:lnTo>
                    <a:pt x="262" y="18"/>
                  </a:lnTo>
                  <a:lnTo>
                    <a:pt x="246" y="12"/>
                  </a:lnTo>
                  <a:lnTo>
                    <a:pt x="228" y="6"/>
                  </a:lnTo>
                  <a:lnTo>
                    <a:pt x="212" y="2"/>
                  </a:lnTo>
                  <a:lnTo>
                    <a:pt x="19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0" y="4"/>
                  </a:lnTo>
                  <a:lnTo>
                    <a:pt x="122" y="8"/>
                  </a:lnTo>
                  <a:lnTo>
                    <a:pt x="106" y="14"/>
                  </a:lnTo>
                  <a:lnTo>
                    <a:pt x="90" y="22"/>
                  </a:lnTo>
                  <a:lnTo>
                    <a:pt x="76" y="32"/>
                  </a:lnTo>
                  <a:lnTo>
                    <a:pt x="62" y="42"/>
                  </a:lnTo>
                  <a:lnTo>
                    <a:pt x="50" y="54"/>
                  </a:lnTo>
                  <a:lnTo>
                    <a:pt x="38" y="68"/>
                  </a:lnTo>
                  <a:lnTo>
                    <a:pt x="28" y="82"/>
                  </a:lnTo>
                  <a:lnTo>
                    <a:pt x="20" y="96"/>
                  </a:lnTo>
                  <a:lnTo>
                    <a:pt x="12" y="112"/>
                  </a:lnTo>
                  <a:lnTo>
                    <a:pt x="8" y="128"/>
                  </a:lnTo>
                  <a:lnTo>
                    <a:pt x="4" y="145"/>
                  </a:lnTo>
                  <a:lnTo>
                    <a:pt x="0" y="16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199"/>
                  </a:lnTo>
                  <a:lnTo>
                    <a:pt x="4" y="217"/>
                  </a:lnTo>
                  <a:lnTo>
                    <a:pt x="10" y="235"/>
                  </a:lnTo>
                  <a:lnTo>
                    <a:pt x="16" y="251"/>
                  </a:lnTo>
                  <a:lnTo>
                    <a:pt x="24" y="267"/>
                  </a:lnTo>
                  <a:lnTo>
                    <a:pt x="34" y="281"/>
                  </a:lnTo>
                  <a:lnTo>
                    <a:pt x="44" y="295"/>
                  </a:lnTo>
                  <a:lnTo>
                    <a:pt x="56" y="307"/>
                  </a:lnTo>
                  <a:lnTo>
                    <a:pt x="68" y="319"/>
                  </a:lnTo>
                  <a:lnTo>
                    <a:pt x="82" y="329"/>
                  </a:lnTo>
                  <a:lnTo>
                    <a:pt x="98" y="337"/>
                  </a:lnTo>
                  <a:lnTo>
                    <a:pt x="114" y="345"/>
                  </a:lnTo>
                  <a:lnTo>
                    <a:pt x="130" y="349"/>
                  </a:lnTo>
                  <a:lnTo>
                    <a:pt x="148" y="353"/>
                  </a:lnTo>
                  <a:lnTo>
                    <a:pt x="166" y="357"/>
                  </a:lnTo>
                  <a:lnTo>
                    <a:pt x="184" y="3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8061325" y="4752976"/>
              <a:ext cx="415925" cy="414338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34" y="261"/>
                  </a:moveTo>
                  <a:lnTo>
                    <a:pt x="134" y="261"/>
                  </a:lnTo>
                  <a:lnTo>
                    <a:pt x="148" y="259"/>
                  </a:lnTo>
                  <a:lnTo>
                    <a:pt x="160" y="257"/>
                  </a:lnTo>
                  <a:lnTo>
                    <a:pt x="174" y="253"/>
                  </a:lnTo>
                  <a:lnTo>
                    <a:pt x="186" y="249"/>
                  </a:lnTo>
                  <a:lnTo>
                    <a:pt x="196" y="243"/>
                  </a:lnTo>
                  <a:lnTo>
                    <a:pt x="206" y="237"/>
                  </a:lnTo>
                  <a:lnTo>
                    <a:pt x="216" y="229"/>
                  </a:lnTo>
                  <a:lnTo>
                    <a:pt x="226" y="219"/>
                  </a:lnTo>
                  <a:lnTo>
                    <a:pt x="234" y="211"/>
                  </a:lnTo>
                  <a:lnTo>
                    <a:pt x="242" y="201"/>
                  </a:lnTo>
                  <a:lnTo>
                    <a:pt x="248" y="189"/>
                  </a:lnTo>
                  <a:lnTo>
                    <a:pt x="254" y="177"/>
                  </a:lnTo>
                  <a:lnTo>
                    <a:pt x="258" y="165"/>
                  </a:lnTo>
                  <a:lnTo>
                    <a:pt x="260" y="153"/>
                  </a:lnTo>
                  <a:lnTo>
                    <a:pt x="262" y="139"/>
                  </a:lnTo>
                  <a:lnTo>
                    <a:pt x="262" y="127"/>
                  </a:lnTo>
                  <a:lnTo>
                    <a:pt x="262" y="127"/>
                  </a:lnTo>
                  <a:lnTo>
                    <a:pt x="262" y="113"/>
                  </a:lnTo>
                  <a:lnTo>
                    <a:pt x="258" y="101"/>
                  </a:lnTo>
                  <a:lnTo>
                    <a:pt x="256" y="87"/>
                  </a:lnTo>
                  <a:lnTo>
                    <a:pt x="250" y="76"/>
                  </a:lnTo>
                  <a:lnTo>
                    <a:pt x="244" y="66"/>
                  </a:lnTo>
                  <a:lnTo>
                    <a:pt x="238" y="54"/>
                  </a:lnTo>
                  <a:lnTo>
                    <a:pt x="230" y="46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0"/>
                  </a:lnTo>
                  <a:lnTo>
                    <a:pt x="192" y="14"/>
                  </a:lnTo>
                  <a:lnTo>
                    <a:pt x="180" y="8"/>
                  </a:lnTo>
                  <a:lnTo>
                    <a:pt x="168" y="4"/>
                  </a:lnTo>
                  <a:lnTo>
                    <a:pt x="154" y="2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2"/>
                  </a:lnTo>
                  <a:lnTo>
                    <a:pt x="66" y="16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8" y="40"/>
                  </a:lnTo>
                  <a:lnTo>
                    <a:pt x="28" y="50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0" y="81"/>
                  </a:lnTo>
                  <a:lnTo>
                    <a:pt x="6" y="93"/>
                  </a:lnTo>
                  <a:lnTo>
                    <a:pt x="2" y="105"/>
                  </a:lnTo>
                  <a:lnTo>
                    <a:pt x="2" y="119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5"/>
                  </a:lnTo>
                  <a:lnTo>
                    <a:pt x="4" y="159"/>
                  </a:lnTo>
                  <a:lnTo>
                    <a:pt x="8" y="171"/>
                  </a:lnTo>
                  <a:lnTo>
                    <a:pt x="12" y="183"/>
                  </a:lnTo>
                  <a:lnTo>
                    <a:pt x="18" y="195"/>
                  </a:lnTo>
                  <a:lnTo>
                    <a:pt x="24" y="205"/>
                  </a:lnTo>
                  <a:lnTo>
                    <a:pt x="32" y="215"/>
                  </a:lnTo>
                  <a:lnTo>
                    <a:pt x="42" y="223"/>
                  </a:lnTo>
                  <a:lnTo>
                    <a:pt x="50" y="233"/>
                  </a:lnTo>
                  <a:lnTo>
                    <a:pt x="60" y="239"/>
                  </a:lnTo>
                  <a:lnTo>
                    <a:pt x="72" y="245"/>
                  </a:lnTo>
                  <a:lnTo>
                    <a:pt x="84" y="251"/>
                  </a:lnTo>
                  <a:lnTo>
                    <a:pt x="96" y="255"/>
                  </a:lnTo>
                  <a:lnTo>
                    <a:pt x="108" y="259"/>
                  </a:lnTo>
                  <a:lnTo>
                    <a:pt x="122" y="259"/>
                  </a:lnTo>
                  <a:lnTo>
                    <a:pt x="134" y="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15"/>
          <p:cNvGrpSpPr/>
          <p:nvPr/>
        </p:nvGrpSpPr>
        <p:grpSpPr>
          <a:xfrm>
            <a:off x="6351809" y="4395790"/>
            <a:ext cx="1402556" cy="1210865"/>
            <a:chOff x="6045200" y="4718051"/>
            <a:chExt cx="1870075" cy="1614487"/>
          </a:xfrm>
        </p:grpSpPr>
        <p:sp>
          <p:nvSpPr>
            <p:cNvPr id="663" name="Google Shape;663;p15"/>
            <p:cNvSpPr/>
            <p:nvPr/>
          </p:nvSpPr>
          <p:spPr>
            <a:xfrm>
              <a:off x="6045200" y="4743451"/>
              <a:ext cx="1828800" cy="1338263"/>
            </a:xfrm>
            <a:custGeom>
              <a:avLst/>
              <a:gdLst/>
              <a:ahLst/>
              <a:cxnLst/>
              <a:rect l="l" t="t" r="r" b="b"/>
              <a:pathLst>
                <a:path w="1152" h="843" extrusionOk="0">
                  <a:moveTo>
                    <a:pt x="106" y="841"/>
                  </a:moveTo>
                  <a:lnTo>
                    <a:pt x="106" y="841"/>
                  </a:lnTo>
                  <a:lnTo>
                    <a:pt x="136" y="841"/>
                  </a:lnTo>
                  <a:lnTo>
                    <a:pt x="136" y="841"/>
                  </a:lnTo>
                  <a:lnTo>
                    <a:pt x="146" y="839"/>
                  </a:lnTo>
                  <a:lnTo>
                    <a:pt x="146" y="839"/>
                  </a:lnTo>
                  <a:lnTo>
                    <a:pt x="176" y="837"/>
                  </a:lnTo>
                  <a:lnTo>
                    <a:pt x="176" y="837"/>
                  </a:lnTo>
                  <a:lnTo>
                    <a:pt x="186" y="837"/>
                  </a:lnTo>
                  <a:lnTo>
                    <a:pt x="186" y="837"/>
                  </a:lnTo>
                  <a:lnTo>
                    <a:pt x="216" y="833"/>
                  </a:lnTo>
                  <a:lnTo>
                    <a:pt x="216" y="833"/>
                  </a:lnTo>
                  <a:lnTo>
                    <a:pt x="226" y="833"/>
                  </a:lnTo>
                  <a:lnTo>
                    <a:pt x="226" y="833"/>
                  </a:lnTo>
                  <a:lnTo>
                    <a:pt x="254" y="829"/>
                  </a:lnTo>
                  <a:lnTo>
                    <a:pt x="254" y="829"/>
                  </a:lnTo>
                  <a:lnTo>
                    <a:pt x="264" y="827"/>
                  </a:lnTo>
                  <a:lnTo>
                    <a:pt x="264" y="827"/>
                  </a:lnTo>
                  <a:lnTo>
                    <a:pt x="290" y="823"/>
                  </a:lnTo>
                  <a:lnTo>
                    <a:pt x="290" y="823"/>
                  </a:lnTo>
                  <a:lnTo>
                    <a:pt x="304" y="821"/>
                  </a:lnTo>
                  <a:lnTo>
                    <a:pt x="304" y="821"/>
                  </a:lnTo>
                  <a:lnTo>
                    <a:pt x="326" y="817"/>
                  </a:lnTo>
                  <a:lnTo>
                    <a:pt x="326" y="817"/>
                  </a:lnTo>
                  <a:lnTo>
                    <a:pt x="342" y="815"/>
                  </a:lnTo>
                  <a:lnTo>
                    <a:pt x="342" y="815"/>
                  </a:lnTo>
                  <a:lnTo>
                    <a:pt x="362" y="811"/>
                  </a:lnTo>
                  <a:lnTo>
                    <a:pt x="362" y="811"/>
                  </a:lnTo>
                  <a:lnTo>
                    <a:pt x="382" y="807"/>
                  </a:lnTo>
                  <a:lnTo>
                    <a:pt x="382" y="807"/>
                  </a:lnTo>
                  <a:lnTo>
                    <a:pt x="396" y="803"/>
                  </a:lnTo>
                  <a:lnTo>
                    <a:pt x="396" y="803"/>
                  </a:lnTo>
                  <a:lnTo>
                    <a:pt x="420" y="797"/>
                  </a:lnTo>
                  <a:lnTo>
                    <a:pt x="420" y="797"/>
                  </a:lnTo>
                  <a:lnTo>
                    <a:pt x="430" y="795"/>
                  </a:lnTo>
                  <a:lnTo>
                    <a:pt x="430" y="795"/>
                  </a:lnTo>
                  <a:lnTo>
                    <a:pt x="458" y="789"/>
                  </a:lnTo>
                  <a:lnTo>
                    <a:pt x="458" y="789"/>
                  </a:lnTo>
                  <a:lnTo>
                    <a:pt x="462" y="787"/>
                  </a:lnTo>
                  <a:lnTo>
                    <a:pt x="462" y="787"/>
                  </a:lnTo>
                  <a:lnTo>
                    <a:pt x="510" y="773"/>
                  </a:lnTo>
                  <a:lnTo>
                    <a:pt x="558" y="757"/>
                  </a:lnTo>
                  <a:lnTo>
                    <a:pt x="606" y="741"/>
                  </a:lnTo>
                  <a:lnTo>
                    <a:pt x="652" y="723"/>
                  </a:lnTo>
                  <a:lnTo>
                    <a:pt x="698" y="705"/>
                  </a:lnTo>
                  <a:lnTo>
                    <a:pt x="744" y="683"/>
                  </a:lnTo>
                  <a:lnTo>
                    <a:pt x="788" y="661"/>
                  </a:lnTo>
                  <a:lnTo>
                    <a:pt x="832" y="639"/>
                  </a:lnTo>
                  <a:lnTo>
                    <a:pt x="874" y="615"/>
                  </a:lnTo>
                  <a:lnTo>
                    <a:pt x="916" y="589"/>
                  </a:lnTo>
                  <a:lnTo>
                    <a:pt x="958" y="563"/>
                  </a:lnTo>
                  <a:lnTo>
                    <a:pt x="998" y="535"/>
                  </a:lnTo>
                  <a:lnTo>
                    <a:pt x="1038" y="505"/>
                  </a:lnTo>
                  <a:lnTo>
                    <a:pt x="1076" y="475"/>
                  </a:lnTo>
                  <a:lnTo>
                    <a:pt x="1114" y="443"/>
                  </a:lnTo>
                  <a:lnTo>
                    <a:pt x="1152" y="411"/>
                  </a:lnTo>
                  <a:lnTo>
                    <a:pt x="892" y="233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40" y="4"/>
                  </a:lnTo>
                  <a:lnTo>
                    <a:pt x="740" y="4"/>
                  </a:lnTo>
                  <a:lnTo>
                    <a:pt x="714" y="26"/>
                  </a:lnTo>
                  <a:lnTo>
                    <a:pt x="714" y="26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676" y="56"/>
                  </a:lnTo>
                  <a:lnTo>
                    <a:pt x="676" y="56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38" y="82"/>
                  </a:lnTo>
                  <a:lnTo>
                    <a:pt x="638" y="82"/>
                  </a:lnTo>
                  <a:lnTo>
                    <a:pt x="626" y="89"/>
                  </a:lnTo>
                  <a:lnTo>
                    <a:pt x="626" y="89"/>
                  </a:lnTo>
                  <a:lnTo>
                    <a:pt x="598" y="107"/>
                  </a:lnTo>
                  <a:lnTo>
                    <a:pt x="598" y="107"/>
                  </a:lnTo>
                  <a:lnTo>
                    <a:pt x="586" y="113"/>
                  </a:lnTo>
                  <a:lnTo>
                    <a:pt x="586" y="113"/>
                  </a:lnTo>
                  <a:lnTo>
                    <a:pt x="556" y="131"/>
                  </a:lnTo>
                  <a:lnTo>
                    <a:pt x="556" y="131"/>
                  </a:lnTo>
                  <a:lnTo>
                    <a:pt x="544" y="137"/>
                  </a:lnTo>
                  <a:lnTo>
                    <a:pt x="544" y="137"/>
                  </a:lnTo>
                  <a:lnTo>
                    <a:pt x="514" y="153"/>
                  </a:lnTo>
                  <a:lnTo>
                    <a:pt x="514" y="153"/>
                  </a:lnTo>
                  <a:lnTo>
                    <a:pt x="500" y="159"/>
                  </a:lnTo>
                  <a:lnTo>
                    <a:pt x="500" y="159"/>
                  </a:lnTo>
                  <a:lnTo>
                    <a:pt x="472" y="173"/>
                  </a:lnTo>
                  <a:lnTo>
                    <a:pt x="472" y="173"/>
                  </a:lnTo>
                  <a:lnTo>
                    <a:pt x="456" y="179"/>
                  </a:lnTo>
                  <a:lnTo>
                    <a:pt x="456" y="179"/>
                  </a:lnTo>
                  <a:lnTo>
                    <a:pt x="428" y="191"/>
                  </a:lnTo>
                  <a:lnTo>
                    <a:pt x="428" y="191"/>
                  </a:lnTo>
                  <a:lnTo>
                    <a:pt x="410" y="197"/>
                  </a:lnTo>
                  <a:lnTo>
                    <a:pt x="410" y="197"/>
                  </a:lnTo>
                  <a:lnTo>
                    <a:pt x="384" y="207"/>
                  </a:lnTo>
                  <a:lnTo>
                    <a:pt x="384" y="207"/>
                  </a:lnTo>
                  <a:lnTo>
                    <a:pt x="364" y="213"/>
                  </a:lnTo>
                  <a:lnTo>
                    <a:pt x="364" y="213"/>
                  </a:lnTo>
                  <a:lnTo>
                    <a:pt x="338" y="221"/>
                  </a:lnTo>
                  <a:lnTo>
                    <a:pt x="338" y="221"/>
                  </a:lnTo>
                  <a:lnTo>
                    <a:pt x="316" y="227"/>
                  </a:lnTo>
                  <a:lnTo>
                    <a:pt x="316" y="227"/>
                  </a:lnTo>
                  <a:lnTo>
                    <a:pt x="290" y="233"/>
                  </a:lnTo>
                  <a:lnTo>
                    <a:pt x="290" y="233"/>
                  </a:lnTo>
                  <a:lnTo>
                    <a:pt x="268" y="239"/>
                  </a:lnTo>
                  <a:lnTo>
                    <a:pt x="268" y="239"/>
                  </a:lnTo>
                  <a:lnTo>
                    <a:pt x="244" y="245"/>
                  </a:lnTo>
                  <a:lnTo>
                    <a:pt x="244" y="245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70" y="257"/>
                  </a:lnTo>
                  <a:lnTo>
                    <a:pt x="170" y="257"/>
                  </a:lnTo>
                  <a:lnTo>
                    <a:pt x="146" y="259"/>
                  </a:lnTo>
                  <a:lnTo>
                    <a:pt x="146" y="259"/>
                  </a:lnTo>
                  <a:lnTo>
                    <a:pt x="120" y="261"/>
                  </a:lnTo>
                  <a:lnTo>
                    <a:pt x="120" y="261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56" y="265"/>
                  </a:lnTo>
                  <a:lnTo>
                    <a:pt x="0" y="535"/>
                  </a:lnTo>
                  <a:lnTo>
                    <a:pt x="64" y="843"/>
                  </a:lnTo>
                  <a:lnTo>
                    <a:pt x="64" y="843"/>
                  </a:lnTo>
                  <a:lnTo>
                    <a:pt x="66" y="843"/>
                  </a:lnTo>
                  <a:lnTo>
                    <a:pt x="66" y="843"/>
                  </a:lnTo>
                  <a:lnTo>
                    <a:pt x="94" y="843"/>
                  </a:lnTo>
                  <a:lnTo>
                    <a:pt x="94" y="843"/>
                  </a:lnTo>
                  <a:lnTo>
                    <a:pt x="106" y="8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219950" y="4718051"/>
              <a:ext cx="695325" cy="677863"/>
            </a:xfrm>
            <a:custGeom>
              <a:avLst/>
              <a:gdLst/>
              <a:ahLst/>
              <a:cxnLst/>
              <a:rect l="l" t="t" r="r" b="b"/>
              <a:pathLst>
                <a:path w="438" h="427" extrusionOk="0">
                  <a:moveTo>
                    <a:pt x="438" y="403"/>
                  </a:moveTo>
                  <a:lnTo>
                    <a:pt x="174" y="23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52" y="249"/>
                  </a:lnTo>
                  <a:lnTo>
                    <a:pt x="412" y="427"/>
                  </a:lnTo>
                  <a:lnTo>
                    <a:pt x="438" y="403"/>
                  </a:lnTo>
                  <a:close/>
                </a:path>
              </a:pathLst>
            </a:custGeom>
            <a:solidFill>
              <a:srgbClr val="38562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6264275" y="5764213"/>
              <a:ext cx="571500" cy="568325"/>
            </a:xfrm>
            <a:custGeom>
              <a:avLst/>
              <a:gdLst/>
              <a:ahLst/>
              <a:cxnLst/>
              <a:rect l="l" t="t" r="r" b="b"/>
              <a:pathLst>
                <a:path w="360" h="358" extrusionOk="0">
                  <a:moveTo>
                    <a:pt x="56" y="308"/>
                  </a:moveTo>
                  <a:lnTo>
                    <a:pt x="56" y="308"/>
                  </a:lnTo>
                  <a:lnTo>
                    <a:pt x="70" y="320"/>
                  </a:lnTo>
                  <a:lnTo>
                    <a:pt x="84" y="330"/>
                  </a:lnTo>
                  <a:lnTo>
                    <a:pt x="100" y="340"/>
                  </a:lnTo>
                  <a:lnTo>
                    <a:pt x="116" y="346"/>
                  </a:lnTo>
                  <a:lnTo>
                    <a:pt x="132" y="352"/>
                  </a:lnTo>
                  <a:lnTo>
                    <a:pt x="150" y="356"/>
                  </a:lnTo>
                  <a:lnTo>
                    <a:pt x="166" y="358"/>
                  </a:lnTo>
                  <a:lnTo>
                    <a:pt x="184" y="358"/>
                  </a:lnTo>
                  <a:lnTo>
                    <a:pt x="202" y="356"/>
                  </a:lnTo>
                  <a:lnTo>
                    <a:pt x="218" y="354"/>
                  </a:lnTo>
                  <a:lnTo>
                    <a:pt x="234" y="350"/>
                  </a:lnTo>
                  <a:lnTo>
                    <a:pt x="252" y="344"/>
                  </a:lnTo>
                  <a:lnTo>
                    <a:pt x="268" y="336"/>
                  </a:lnTo>
                  <a:lnTo>
                    <a:pt x="282" y="326"/>
                  </a:lnTo>
                  <a:lnTo>
                    <a:pt x="296" y="316"/>
                  </a:lnTo>
                  <a:lnTo>
                    <a:pt x="310" y="302"/>
                  </a:lnTo>
                  <a:lnTo>
                    <a:pt x="310" y="302"/>
                  </a:lnTo>
                  <a:lnTo>
                    <a:pt x="322" y="288"/>
                  </a:lnTo>
                  <a:lnTo>
                    <a:pt x="332" y="274"/>
                  </a:lnTo>
                  <a:lnTo>
                    <a:pt x="340" y="258"/>
                  </a:lnTo>
                  <a:lnTo>
                    <a:pt x="348" y="242"/>
                  </a:lnTo>
                  <a:lnTo>
                    <a:pt x="354" y="226"/>
                  </a:lnTo>
                  <a:lnTo>
                    <a:pt x="356" y="208"/>
                  </a:lnTo>
                  <a:lnTo>
                    <a:pt x="358" y="192"/>
                  </a:lnTo>
                  <a:lnTo>
                    <a:pt x="360" y="174"/>
                  </a:lnTo>
                  <a:lnTo>
                    <a:pt x="358" y="158"/>
                  </a:lnTo>
                  <a:lnTo>
                    <a:pt x="356" y="140"/>
                  </a:lnTo>
                  <a:lnTo>
                    <a:pt x="350" y="124"/>
                  </a:lnTo>
                  <a:lnTo>
                    <a:pt x="344" y="108"/>
                  </a:lnTo>
                  <a:lnTo>
                    <a:pt x="336" y="92"/>
                  </a:lnTo>
                  <a:lnTo>
                    <a:pt x="328" y="76"/>
                  </a:lnTo>
                  <a:lnTo>
                    <a:pt x="316" y="62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290" y="38"/>
                  </a:lnTo>
                  <a:lnTo>
                    <a:pt x="276" y="26"/>
                  </a:lnTo>
                  <a:lnTo>
                    <a:pt x="260" y="18"/>
                  </a:lnTo>
                  <a:lnTo>
                    <a:pt x="244" y="12"/>
                  </a:lnTo>
                  <a:lnTo>
                    <a:pt x="228" y="6"/>
                  </a:lnTo>
                  <a:lnTo>
                    <a:pt x="210" y="2"/>
                  </a:lnTo>
                  <a:lnTo>
                    <a:pt x="194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2" y="4"/>
                  </a:lnTo>
                  <a:lnTo>
                    <a:pt x="126" y="8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78" y="32"/>
                  </a:lnTo>
                  <a:lnTo>
                    <a:pt x="64" y="42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38" y="68"/>
                  </a:lnTo>
                  <a:lnTo>
                    <a:pt x="28" y="84"/>
                  </a:lnTo>
                  <a:lnTo>
                    <a:pt x="20" y="98"/>
                  </a:lnTo>
                  <a:lnTo>
                    <a:pt x="12" y="114"/>
                  </a:lnTo>
                  <a:lnTo>
                    <a:pt x="8" y="132"/>
                  </a:lnTo>
                  <a:lnTo>
                    <a:pt x="4" y="148"/>
                  </a:lnTo>
                  <a:lnTo>
                    <a:pt x="2" y="166"/>
                  </a:lnTo>
                  <a:lnTo>
                    <a:pt x="0" y="182"/>
                  </a:lnTo>
                  <a:lnTo>
                    <a:pt x="2" y="200"/>
                  </a:lnTo>
                  <a:lnTo>
                    <a:pt x="4" y="216"/>
                  </a:lnTo>
                  <a:lnTo>
                    <a:pt x="10" y="234"/>
                  </a:lnTo>
                  <a:lnTo>
                    <a:pt x="16" y="250"/>
                  </a:lnTo>
                  <a:lnTo>
                    <a:pt x="24" y="266"/>
                  </a:lnTo>
                  <a:lnTo>
                    <a:pt x="32" y="280"/>
                  </a:lnTo>
                  <a:lnTo>
                    <a:pt x="44" y="294"/>
                  </a:lnTo>
                  <a:lnTo>
                    <a:pt x="56" y="30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6343650" y="5840413"/>
              <a:ext cx="412750" cy="415925"/>
            </a:xfrm>
            <a:custGeom>
              <a:avLst/>
              <a:gdLst/>
              <a:ahLst/>
              <a:cxnLst/>
              <a:rect l="l" t="t" r="r" b="b"/>
              <a:pathLst>
                <a:path w="260" h="262" extrusionOk="0">
                  <a:moveTo>
                    <a:pt x="40" y="226"/>
                  </a:moveTo>
                  <a:lnTo>
                    <a:pt x="40" y="226"/>
                  </a:lnTo>
                  <a:lnTo>
                    <a:pt x="50" y="234"/>
                  </a:lnTo>
                  <a:lnTo>
                    <a:pt x="60" y="242"/>
                  </a:lnTo>
                  <a:lnTo>
                    <a:pt x="72" y="248"/>
                  </a:lnTo>
                  <a:lnTo>
                    <a:pt x="84" y="252"/>
                  </a:lnTo>
                  <a:lnTo>
                    <a:pt x="96" y="256"/>
                  </a:lnTo>
                  <a:lnTo>
                    <a:pt x="108" y="260"/>
                  </a:lnTo>
                  <a:lnTo>
                    <a:pt x="120" y="260"/>
                  </a:lnTo>
                  <a:lnTo>
                    <a:pt x="134" y="262"/>
                  </a:lnTo>
                  <a:lnTo>
                    <a:pt x="146" y="260"/>
                  </a:lnTo>
                  <a:lnTo>
                    <a:pt x="158" y="258"/>
                  </a:lnTo>
                  <a:lnTo>
                    <a:pt x="170" y="256"/>
                  </a:lnTo>
                  <a:lnTo>
                    <a:pt x="182" y="250"/>
                  </a:lnTo>
                  <a:lnTo>
                    <a:pt x="194" y="246"/>
                  </a:lnTo>
                  <a:lnTo>
                    <a:pt x="204" y="238"/>
                  </a:lnTo>
                  <a:lnTo>
                    <a:pt x="214" y="230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34" y="210"/>
                  </a:lnTo>
                  <a:lnTo>
                    <a:pt x="240" y="200"/>
                  </a:lnTo>
                  <a:lnTo>
                    <a:pt x="248" y="188"/>
                  </a:lnTo>
                  <a:lnTo>
                    <a:pt x="252" y="178"/>
                  </a:lnTo>
                  <a:lnTo>
                    <a:pt x="256" y="166"/>
                  </a:lnTo>
                  <a:lnTo>
                    <a:pt x="258" y="152"/>
                  </a:lnTo>
                  <a:lnTo>
                    <a:pt x="260" y="140"/>
                  </a:lnTo>
                  <a:lnTo>
                    <a:pt x="260" y="128"/>
                  </a:lnTo>
                  <a:lnTo>
                    <a:pt x="260" y="116"/>
                  </a:lnTo>
                  <a:lnTo>
                    <a:pt x="258" y="102"/>
                  </a:lnTo>
                  <a:lnTo>
                    <a:pt x="254" y="90"/>
                  </a:lnTo>
                  <a:lnTo>
                    <a:pt x="250" y="78"/>
                  </a:lnTo>
                  <a:lnTo>
                    <a:pt x="244" y="68"/>
                  </a:lnTo>
                  <a:lnTo>
                    <a:pt x="238" y="56"/>
                  </a:lnTo>
                  <a:lnTo>
                    <a:pt x="230" y="46"/>
                  </a:lnTo>
                  <a:lnTo>
                    <a:pt x="220" y="36"/>
                  </a:lnTo>
                  <a:lnTo>
                    <a:pt x="220" y="36"/>
                  </a:lnTo>
                  <a:lnTo>
                    <a:pt x="210" y="28"/>
                  </a:lnTo>
                  <a:lnTo>
                    <a:pt x="200" y="20"/>
                  </a:lnTo>
                  <a:lnTo>
                    <a:pt x="188" y="14"/>
                  </a:lnTo>
                  <a:lnTo>
                    <a:pt x="176" y="8"/>
                  </a:lnTo>
                  <a:lnTo>
                    <a:pt x="164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114" y="0"/>
                  </a:lnTo>
                  <a:lnTo>
                    <a:pt x="102" y="2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6" y="16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26" y="50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4" y="96"/>
                  </a:lnTo>
                  <a:lnTo>
                    <a:pt x="2" y="108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2" y="158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0" y="216"/>
                  </a:lnTo>
                  <a:lnTo>
                    <a:pt x="4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7" name="Google Shape;667;p15"/>
          <p:cNvGrpSpPr/>
          <p:nvPr/>
        </p:nvGrpSpPr>
        <p:grpSpPr>
          <a:xfrm>
            <a:off x="5006403" y="4371977"/>
            <a:ext cx="1321594" cy="1046559"/>
            <a:chOff x="4251325" y="4686301"/>
            <a:chExt cx="1762125" cy="1395412"/>
          </a:xfrm>
        </p:grpSpPr>
        <p:sp>
          <p:nvSpPr>
            <p:cNvPr id="668" name="Google Shape;668;p15"/>
            <p:cNvSpPr/>
            <p:nvPr/>
          </p:nvSpPr>
          <p:spPr>
            <a:xfrm>
              <a:off x="5864225" y="5157788"/>
              <a:ext cx="149225" cy="923925"/>
            </a:xfrm>
            <a:custGeom>
              <a:avLst/>
              <a:gdLst/>
              <a:ahLst/>
              <a:cxnLst/>
              <a:rect l="l" t="t" r="r" b="b"/>
              <a:pathLst>
                <a:path w="94" h="582" extrusionOk="0">
                  <a:moveTo>
                    <a:pt x="28" y="274"/>
                  </a:moveTo>
                  <a:lnTo>
                    <a:pt x="86" y="4"/>
                  </a:lnTo>
                  <a:lnTo>
                    <a:pt x="86" y="4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2" y="2"/>
                  </a:lnTo>
                  <a:lnTo>
                    <a:pt x="0" y="272"/>
                  </a:lnTo>
                  <a:lnTo>
                    <a:pt x="58" y="580"/>
                  </a:lnTo>
                  <a:lnTo>
                    <a:pt x="58" y="580"/>
                  </a:lnTo>
                  <a:lnTo>
                    <a:pt x="94" y="582"/>
                  </a:lnTo>
                  <a:lnTo>
                    <a:pt x="28" y="274"/>
                  </a:lnTo>
                  <a:close/>
                </a:path>
              </a:pathLst>
            </a:custGeom>
            <a:solidFill>
              <a:srgbClr val="1E4E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4251325" y="4686301"/>
              <a:ext cx="1711325" cy="1392238"/>
            </a:xfrm>
            <a:custGeom>
              <a:avLst/>
              <a:gdLst/>
              <a:ahLst/>
              <a:cxnLst/>
              <a:rect l="l" t="t" r="r" b="b"/>
              <a:pathLst>
                <a:path w="1078" h="877" extrusionOk="0">
                  <a:moveTo>
                    <a:pt x="1078" y="299"/>
                  </a:moveTo>
                  <a:lnTo>
                    <a:pt x="1078" y="299"/>
                  </a:lnTo>
                  <a:lnTo>
                    <a:pt x="1066" y="297"/>
                  </a:lnTo>
                  <a:lnTo>
                    <a:pt x="1066" y="297"/>
                  </a:lnTo>
                  <a:lnTo>
                    <a:pt x="1040" y="295"/>
                  </a:lnTo>
                  <a:lnTo>
                    <a:pt x="1040" y="295"/>
                  </a:lnTo>
                  <a:lnTo>
                    <a:pt x="1014" y="293"/>
                  </a:lnTo>
                  <a:lnTo>
                    <a:pt x="1014" y="293"/>
                  </a:lnTo>
                  <a:lnTo>
                    <a:pt x="990" y="289"/>
                  </a:lnTo>
                  <a:lnTo>
                    <a:pt x="990" y="289"/>
                  </a:lnTo>
                  <a:lnTo>
                    <a:pt x="966" y="285"/>
                  </a:lnTo>
                  <a:lnTo>
                    <a:pt x="966" y="285"/>
                  </a:lnTo>
                  <a:lnTo>
                    <a:pt x="942" y="279"/>
                  </a:lnTo>
                  <a:lnTo>
                    <a:pt x="942" y="279"/>
                  </a:lnTo>
                  <a:lnTo>
                    <a:pt x="916" y="275"/>
                  </a:lnTo>
                  <a:lnTo>
                    <a:pt x="916" y="275"/>
                  </a:lnTo>
                  <a:lnTo>
                    <a:pt x="894" y="269"/>
                  </a:lnTo>
                  <a:lnTo>
                    <a:pt x="894" y="269"/>
                  </a:lnTo>
                  <a:lnTo>
                    <a:pt x="868" y="263"/>
                  </a:lnTo>
                  <a:lnTo>
                    <a:pt x="868" y="263"/>
                  </a:lnTo>
                  <a:lnTo>
                    <a:pt x="848" y="257"/>
                  </a:lnTo>
                  <a:lnTo>
                    <a:pt x="848" y="257"/>
                  </a:lnTo>
                  <a:lnTo>
                    <a:pt x="820" y="249"/>
                  </a:lnTo>
                  <a:lnTo>
                    <a:pt x="820" y="249"/>
                  </a:lnTo>
                  <a:lnTo>
                    <a:pt x="802" y="243"/>
                  </a:lnTo>
                  <a:lnTo>
                    <a:pt x="802" y="243"/>
                  </a:lnTo>
                  <a:lnTo>
                    <a:pt x="774" y="231"/>
                  </a:lnTo>
                  <a:lnTo>
                    <a:pt x="774" y="231"/>
                  </a:lnTo>
                  <a:lnTo>
                    <a:pt x="756" y="225"/>
                  </a:lnTo>
                  <a:lnTo>
                    <a:pt x="756" y="225"/>
                  </a:lnTo>
                  <a:lnTo>
                    <a:pt x="728" y="213"/>
                  </a:lnTo>
                  <a:lnTo>
                    <a:pt x="728" y="213"/>
                  </a:lnTo>
                  <a:lnTo>
                    <a:pt x="714" y="207"/>
                  </a:lnTo>
                  <a:lnTo>
                    <a:pt x="714" y="207"/>
                  </a:lnTo>
                  <a:lnTo>
                    <a:pt x="684" y="193"/>
                  </a:lnTo>
                  <a:lnTo>
                    <a:pt x="684" y="193"/>
                  </a:lnTo>
                  <a:lnTo>
                    <a:pt x="670" y="187"/>
                  </a:lnTo>
                  <a:lnTo>
                    <a:pt x="670" y="187"/>
                  </a:lnTo>
                  <a:lnTo>
                    <a:pt x="640" y="171"/>
                  </a:lnTo>
                  <a:lnTo>
                    <a:pt x="640" y="171"/>
                  </a:lnTo>
                  <a:lnTo>
                    <a:pt x="628" y="165"/>
                  </a:lnTo>
                  <a:lnTo>
                    <a:pt x="628" y="165"/>
                  </a:lnTo>
                  <a:lnTo>
                    <a:pt x="598" y="147"/>
                  </a:lnTo>
                  <a:lnTo>
                    <a:pt x="598" y="147"/>
                  </a:lnTo>
                  <a:lnTo>
                    <a:pt x="586" y="141"/>
                  </a:lnTo>
                  <a:lnTo>
                    <a:pt x="586" y="141"/>
                  </a:lnTo>
                  <a:lnTo>
                    <a:pt x="558" y="122"/>
                  </a:lnTo>
                  <a:lnTo>
                    <a:pt x="558" y="122"/>
                  </a:lnTo>
                  <a:lnTo>
                    <a:pt x="546" y="116"/>
                  </a:lnTo>
                  <a:lnTo>
                    <a:pt x="546" y="116"/>
                  </a:lnTo>
                  <a:lnTo>
                    <a:pt x="518" y="96"/>
                  </a:lnTo>
                  <a:lnTo>
                    <a:pt x="518" y="96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480" y="66"/>
                  </a:lnTo>
                  <a:lnTo>
                    <a:pt x="480" y="66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44" y="36"/>
                  </a:lnTo>
                  <a:lnTo>
                    <a:pt x="444" y="36"/>
                  </a:lnTo>
                  <a:lnTo>
                    <a:pt x="434" y="28"/>
                  </a:lnTo>
                  <a:lnTo>
                    <a:pt x="434" y="28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04" y="0"/>
                  </a:lnTo>
                  <a:lnTo>
                    <a:pt x="172" y="151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10" y="423"/>
                  </a:lnTo>
                  <a:lnTo>
                    <a:pt x="10" y="423"/>
                  </a:lnTo>
                  <a:lnTo>
                    <a:pt x="46" y="457"/>
                  </a:lnTo>
                  <a:lnTo>
                    <a:pt x="46" y="457"/>
                  </a:lnTo>
                  <a:lnTo>
                    <a:pt x="66" y="473"/>
                  </a:lnTo>
                  <a:lnTo>
                    <a:pt x="66" y="473"/>
                  </a:lnTo>
                  <a:lnTo>
                    <a:pt x="104" y="505"/>
                  </a:lnTo>
                  <a:lnTo>
                    <a:pt x="104" y="505"/>
                  </a:lnTo>
                  <a:lnTo>
                    <a:pt x="124" y="521"/>
                  </a:lnTo>
                  <a:lnTo>
                    <a:pt x="124" y="521"/>
                  </a:lnTo>
                  <a:lnTo>
                    <a:pt x="164" y="551"/>
                  </a:lnTo>
                  <a:lnTo>
                    <a:pt x="164" y="551"/>
                  </a:lnTo>
                  <a:lnTo>
                    <a:pt x="184" y="567"/>
                  </a:lnTo>
                  <a:lnTo>
                    <a:pt x="184" y="567"/>
                  </a:lnTo>
                  <a:lnTo>
                    <a:pt x="224" y="595"/>
                  </a:lnTo>
                  <a:lnTo>
                    <a:pt x="224" y="595"/>
                  </a:lnTo>
                  <a:lnTo>
                    <a:pt x="248" y="609"/>
                  </a:lnTo>
                  <a:lnTo>
                    <a:pt x="248" y="609"/>
                  </a:lnTo>
                  <a:lnTo>
                    <a:pt x="288" y="635"/>
                  </a:lnTo>
                  <a:lnTo>
                    <a:pt x="288" y="635"/>
                  </a:lnTo>
                  <a:lnTo>
                    <a:pt x="312" y="649"/>
                  </a:lnTo>
                  <a:lnTo>
                    <a:pt x="312" y="649"/>
                  </a:lnTo>
                  <a:lnTo>
                    <a:pt x="354" y="673"/>
                  </a:lnTo>
                  <a:lnTo>
                    <a:pt x="354" y="673"/>
                  </a:lnTo>
                  <a:lnTo>
                    <a:pt x="378" y="687"/>
                  </a:lnTo>
                  <a:lnTo>
                    <a:pt x="378" y="687"/>
                  </a:lnTo>
                  <a:lnTo>
                    <a:pt x="420" y="709"/>
                  </a:lnTo>
                  <a:lnTo>
                    <a:pt x="420" y="709"/>
                  </a:lnTo>
                  <a:lnTo>
                    <a:pt x="448" y="721"/>
                  </a:lnTo>
                  <a:lnTo>
                    <a:pt x="448" y="721"/>
                  </a:lnTo>
                  <a:lnTo>
                    <a:pt x="488" y="739"/>
                  </a:lnTo>
                  <a:lnTo>
                    <a:pt x="488" y="739"/>
                  </a:lnTo>
                  <a:lnTo>
                    <a:pt x="518" y="753"/>
                  </a:lnTo>
                  <a:lnTo>
                    <a:pt x="518" y="753"/>
                  </a:lnTo>
                  <a:lnTo>
                    <a:pt x="558" y="769"/>
                  </a:lnTo>
                  <a:lnTo>
                    <a:pt x="558" y="769"/>
                  </a:lnTo>
                  <a:lnTo>
                    <a:pt x="590" y="781"/>
                  </a:lnTo>
                  <a:lnTo>
                    <a:pt x="590" y="781"/>
                  </a:lnTo>
                  <a:lnTo>
                    <a:pt x="630" y="795"/>
                  </a:lnTo>
                  <a:lnTo>
                    <a:pt x="630" y="795"/>
                  </a:lnTo>
                  <a:lnTo>
                    <a:pt x="664" y="805"/>
                  </a:lnTo>
                  <a:lnTo>
                    <a:pt x="664" y="805"/>
                  </a:lnTo>
                  <a:lnTo>
                    <a:pt x="704" y="817"/>
                  </a:lnTo>
                  <a:lnTo>
                    <a:pt x="704" y="817"/>
                  </a:lnTo>
                  <a:lnTo>
                    <a:pt x="740" y="827"/>
                  </a:lnTo>
                  <a:lnTo>
                    <a:pt x="740" y="827"/>
                  </a:lnTo>
                  <a:lnTo>
                    <a:pt x="778" y="835"/>
                  </a:lnTo>
                  <a:lnTo>
                    <a:pt x="778" y="835"/>
                  </a:lnTo>
                  <a:lnTo>
                    <a:pt x="816" y="845"/>
                  </a:lnTo>
                  <a:lnTo>
                    <a:pt x="816" y="845"/>
                  </a:lnTo>
                  <a:lnTo>
                    <a:pt x="854" y="851"/>
                  </a:lnTo>
                  <a:lnTo>
                    <a:pt x="854" y="851"/>
                  </a:lnTo>
                  <a:lnTo>
                    <a:pt x="894" y="859"/>
                  </a:lnTo>
                  <a:lnTo>
                    <a:pt x="894" y="859"/>
                  </a:lnTo>
                  <a:lnTo>
                    <a:pt x="932" y="863"/>
                  </a:lnTo>
                  <a:lnTo>
                    <a:pt x="932" y="863"/>
                  </a:lnTo>
                  <a:lnTo>
                    <a:pt x="974" y="869"/>
                  </a:lnTo>
                  <a:lnTo>
                    <a:pt x="974" y="869"/>
                  </a:lnTo>
                  <a:lnTo>
                    <a:pt x="1010" y="873"/>
                  </a:lnTo>
                  <a:lnTo>
                    <a:pt x="1010" y="873"/>
                  </a:lnTo>
                  <a:lnTo>
                    <a:pt x="1052" y="875"/>
                  </a:lnTo>
                  <a:lnTo>
                    <a:pt x="1052" y="875"/>
                  </a:lnTo>
                  <a:lnTo>
                    <a:pt x="1074" y="877"/>
                  </a:lnTo>
                  <a:lnTo>
                    <a:pt x="1016" y="569"/>
                  </a:lnTo>
                  <a:lnTo>
                    <a:pt x="1078" y="2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4279900" y="5316538"/>
              <a:ext cx="568325" cy="571500"/>
            </a:xfrm>
            <a:custGeom>
              <a:avLst/>
              <a:gdLst/>
              <a:ahLst/>
              <a:cxnLst/>
              <a:rect l="l" t="t" r="r" b="b"/>
              <a:pathLst>
                <a:path w="358" h="360" extrusionOk="0">
                  <a:moveTo>
                    <a:pt x="0" y="184"/>
                  </a:moveTo>
                  <a:lnTo>
                    <a:pt x="0" y="184"/>
                  </a:lnTo>
                  <a:lnTo>
                    <a:pt x="0" y="202"/>
                  </a:lnTo>
                  <a:lnTo>
                    <a:pt x="4" y="220"/>
                  </a:lnTo>
                  <a:lnTo>
                    <a:pt x="8" y="236"/>
                  </a:lnTo>
                  <a:lnTo>
                    <a:pt x="16" y="254"/>
                  </a:lnTo>
                  <a:lnTo>
                    <a:pt x="24" y="268"/>
                  </a:lnTo>
                  <a:lnTo>
                    <a:pt x="32" y="284"/>
                  </a:lnTo>
                  <a:lnTo>
                    <a:pt x="44" y="296"/>
                  </a:lnTo>
                  <a:lnTo>
                    <a:pt x="54" y="310"/>
                  </a:lnTo>
                  <a:lnTo>
                    <a:pt x="68" y="320"/>
                  </a:lnTo>
                  <a:lnTo>
                    <a:pt x="82" y="330"/>
                  </a:lnTo>
                  <a:lnTo>
                    <a:pt x="96" y="340"/>
                  </a:lnTo>
                  <a:lnTo>
                    <a:pt x="112" y="346"/>
                  </a:lnTo>
                  <a:lnTo>
                    <a:pt x="130" y="352"/>
                  </a:lnTo>
                  <a:lnTo>
                    <a:pt x="146" y="356"/>
                  </a:lnTo>
                  <a:lnTo>
                    <a:pt x="164" y="358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202" y="358"/>
                  </a:lnTo>
                  <a:lnTo>
                    <a:pt x="218" y="354"/>
                  </a:lnTo>
                  <a:lnTo>
                    <a:pt x="236" y="350"/>
                  </a:lnTo>
                  <a:lnTo>
                    <a:pt x="252" y="344"/>
                  </a:lnTo>
                  <a:lnTo>
                    <a:pt x="268" y="336"/>
                  </a:lnTo>
                  <a:lnTo>
                    <a:pt x="282" y="326"/>
                  </a:lnTo>
                  <a:lnTo>
                    <a:pt x="296" y="316"/>
                  </a:lnTo>
                  <a:lnTo>
                    <a:pt x="308" y="304"/>
                  </a:lnTo>
                  <a:lnTo>
                    <a:pt x="320" y="290"/>
                  </a:lnTo>
                  <a:lnTo>
                    <a:pt x="330" y="276"/>
                  </a:lnTo>
                  <a:lnTo>
                    <a:pt x="338" y="262"/>
                  </a:lnTo>
                  <a:lnTo>
                    <a:pt x="346" y="246"/>
                  </a:lnTo>
                  <a:lnTo>
                    <a:pt x="352" y="230"/>
                  </a:lnTo>
                  <a:lnTo>
                    <a:pt x="356" y="212"/>
                  </a:lnTo>
                  <a:lnTo>
                    <a:pt x="358" y="194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6" y="158"/>
                  </a:lnTo>
                  <a:lnTo>
                    <a:pt x="354" y="140"/>
                  </a:lnTo>
                  <a:lnTo>
                    <a:pt x="348" y="122"/>
                  </a:lnTo>
                  <a:lnTo>
                    <a:pt x="342" y="106"/>
                  </a:lnTo>
                  <a:lnTo>
                    <a:pt x="334" y="90"/>
                  </a:lnTo>
                  <a:lnTo>
                    <a:pt x="326" y="76"/>
                  </a:lnTo>
                  <a:lnTo>
                    <a:pt x="314" y="62"/>
                  </a:lnTo>
                  <a:lnTo>
                    <a:pt x="302" y="50"/>
                  </a:lnTo>
                  <a:lnTo>
                    <a:pt x="290" y="38"/>
                  </a:lnTo>
                  <a:lnTo>
                    <a:pt x="276" y="28"/>
                  </a:lnTo>
                  <a:lnTo>
                    <a:pt x="260" y="20"/>
                  </a:lnTo>
                  <a:lnTo>
                    <a:pt x="244" y="14"/>
                  </a:lnTo>
                  <a:lnTo>
                    <a:pt x="228" y="8"/>
                  </a:lnTo>
                  <a:lnTo>
                    <a:pt x="210" y="4"/>
                  </a:lnTo>
                  <a:lnTo>
                    <a:pt x="194" y="2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56" y="2"/>
                  </a:lnTo>
                  <a:lnTo>
                    <a:pt x="138" y="6"/>
                  </a:lnTo>
                  <a:lnTo>
                    <a:pt x="122" y="10"/>
                  </a:lnTo>
                  <a:lnTo>
                    <a:pt x="106" y="16"/>
                  </a:lnTo>
                  <a:lnTo>
                    <a:pt x="90" y="24"/>
                  </a:lnTo>
                  <a:lnTo>
                    <a:pt x="76" y="34"/>
                  </a:lnTo>
                  <a:lnTo>
                    <a:pt x="62" y="44"/>
                  </a:lnTo>
                  <a:lnTo>
                    <a:pt x="50" y="56"/>
                  </a:lnTo>
                  <a:lnTo>
                    <a:pt x="38" y="68"/>
                  </a:lnTo>
                  <a:lnTo>
                    <a:pt x="28" y="82"/>
                  </a:lnTo>
                  <a:lnTo>
                    <a:pt x="20" y="98"/>
                  </a:lnTo>
                  <a:lnTo>
                    <a:pt x="12" y="114"/>
                  </a:lnTo>
                  <a:lnTo>
                    <a:pt x="6" y="130"/>
                  </a:lnTo>
                  <a:lnTo>
                    <a:pt x="2" y="148"/>
                  </a:lnTo>
                  <a:lnTo>
                    <a:pt x="0" y="16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4356100" y="5395913"/>
              <a:ext cx="415925" cy="412750"/>
            </a:xfrm>
            <a:custGeom>
              <a:avLst/>
              <a:gdLst/>
              <a:ahLst/>
              <a:cxnLst/>
              <a:rect l="l" t="t" r="r" b="b"/>
              <a:pathLst>
                <a:path w="262" h="260" extrusionOk="0">
                  <a:moveTo>
                    <a:pt x="0" y="132"/>
                  </a:moveTo>
                  <a:lnTo>
                    <a:pt x="0" y="132"/>
                  </a:lnTo>
                  <a:lnTo>
                    <a:pt x="2" y="146"/>
                  </a:lnTo>
                  <a:lnTo>
                    <a:pt x="4" y="160"/>
                  </a:lnTo>
                  <a:lnTo>
                    <a:pt x="6" y="172"/>
                  </a:lnTo>
                  <a:lnTo>
                    <a:pt x="12" y="184"/>
                  </a:lnTo>
                  <a:lnTo>
                    <a:pt x="18" y="194"/>
                  </a:lnTo>
                  <a:lnTo>
                    <a:pt x="24" y="206"/>
                  </a:lnTo>
                  <a:lnTo>
                    <a:pt x="32" y="216"/>
                  </a:lnTo>
                  <a:lnTo>
                    <a:pt x="40" y="224"/>
                  </a:lnTo>
                  <a:lnTo>
                    <a:pt x="50" y="232"/>
                  </a:lnTo>
                  <a:lnTo>
                    <a:pt x="60" y="240"/>
                  </a:lnTo>
                  <a:lnTo>
                    <a:pt x="72" y="246"/>
                  </a:lnTo>
                  <a:lnTo>
                    <a:pt x="82" y="252"/>
                  </a:lnTo>
                  <a:lnTo>
                    <a:pt x="94" y="256"/>
                  </a:lnTo>
                  <a:lnTo>
                    <a:pt x="108" y="258"/>
                  </a:lnTo>
                  <a:lnTo>
                    <a:pt x="120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48" y="260"/>
                  </a:lnTo>
                  <a:lnTo>
                    <a:pt x="160" y="258"/>
                  </a:lnTo>
                  <a:lnTo>
                    <a:pt x="172" y="254"/>
                  </a:lnTo>
                  <a:lnTo>
                    <a:pt x="184" y="250"/>
                  </a:lnTo>
                  <a:lnTo>
                    <a:pt x="196" y="244"/>
                  </a:lnTo>
                  <a:lnTo>
                    <a:pt x="206" y="236"/>
                  </a:lnTo>
                  <a:lnTo>
                    <a:pt x="216" y="228"/>
                  </a:lnTo>
                  <a:lnTo>
                    <a:pt x="226" y="220"/>
                  </a:lnTo>
                  <a:lnTo>
                    <a:pt x="234" y="210"/>
                  </a:lnTo>
                  <a:lnTo>
                    <a:pt x="240" y="200"/>
                  </a:lnTo>
                  <a:lnTo>
                    <a:pt x="248" y="190"/>
                  </a:lnTo>
                  <a:lnTo>
                    <a:pt x="252" y="178"/>
                  </a:lnTo>
                  <a:lnTo>
                    <a:pt x="256" y="166"/>
                  </a:lnTo>
                  <a:lnTo>
                    <a:pt x="260" y="154"/>
                  </a:lnTo>
                  <a:lnTo>
                    <a:pt x="262" y="140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0" y="114"/>
                  </a:lnTo>
                  <a:lnTo>
                    <a:pt x="258" y="100"/>
                  </a:lnTo>
                  <a:lnTo>
                    <a:pt x="254" y="88"/>
                  </a:lnTo>
                  <a:lnTo>
                    <a:pt x="250" y="76"/>
                  </a:lnTo>
                  <a:lnTo>
                    <a:pt x="244" y="64"/>
                  </a:lnTo>
                  <a:lnTo>
                    <a:pt x="238" y="54"/>
                  </a:lnTo>
                  <a:lnTo>
                    <a:pt x="230" y="44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0"/>
                  </a:lnTo>
                  <a:lnTo>
                    <a:pt x="190" y="14"/>
                  </a:lnTo>
                  <a:lnTo>
                    <a:pt x="178" y="8"/>
                  </a:lnTo>
                  <a:lnTo>
                    <a:pt x="166" y="4"/>
                  </a:lnTo>
                  <a:lnTo>
                    <a:pt x="154" y="2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4" y="0"/>
                  </a:lnTo>
                  <a:lnTo>
                    <a:pt x="102" y="2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6" y="16"/>
                  </a:lnTo>
                  <a:lnTo>
                    <a:pt x="56" y="24"/>
                  </a:lnTo>
                  <a:lnTo>
                    <a:pt x="46" y="30"/>
                  </a:lnTo>
                  <a:lnTo>
                    <a:pt x="36" y="40"/>
                  </a:lnTo>
                  <a:lnTo>
                    <a:pt x="28" y="50"/>
                  </a:lnTo>
                  <a:lnTo>
                    <a:pt x="20" y="60"/>
                  </a:lnTo>
                  <a:lnTo>
                    <a:pt x="14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15"/>
          <p:cNvGrpSpPr/>
          <p:nvPr/>
        </p:nvGrpSpPr>
        <p:grpSpPr>
          <a:xfrm>
            <a:off x="4211066" y="3393283"/>
            <a:ext cx="1204913" cy="1398985"/>
            <a:chOff x="3190875" y="3381376"/>
            <a:chExt cx="1606550" cy="1865313"/>
          </a:xfrm>
        </p:grpSpPr>
        <p:sp>
          <p:nvSpPr>
            <p:cNvPr id="673" name="Google Shape;673;p15"/>
            <p:cNvSpPr/>
            <p:nvPr/>
          </p:nvSpPr>
          <p:spPr>
            <a:xfrm>
              <a:off x="4117975" y="4540251"/>
              <a:ext cx="679450" cy="706438"/>
            </a:xfrm>
            <a:custGeom>
              <a:avLst/>
              <a:gdLst/>
              <a:ahLst/>
              <a:cxnLst/>
              <a:rect l="l" t="t" r="r" b="b"/>
              <a:pathLst>
                <a:path w="428" h="445" extrusionOk="0">
                  <a:moveTo>
                    <a:pt x="196" y="184"/>
                  </a:moveTo>
                  <a:lnTo>
                    <a:pt x="428" y="32"/>
                  </a:lnTo>
                  <a:lnTo>
                    <a:pt x="428" y="32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12" y="14"/>
                  </a:lnTo>
                  <a:lnTo>
                    <a:pt x="178" y="162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24" y="445"/>
                  </a:lnTo>
                  <a:lnTo>
                    <a:pt x="196" y="18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3432175" y="3381376"/>
              <a:ext cx="1339850" cy="1824038"/>
            </a:xfrm>
            <a:custGeom>
              <a:avLst/>
              <a:gdLst/>
              <a:ahLst/>
              <a:cxnLst/>
              <a:rect l="l" t="t" r="r" b="b"/>
              <a:pathLst>
                <a:path w="844" h="1149" extrusionOk="0">
                  <a:moveTo>
                    <a:pt x="844" y="744"/>
                  </a:moveTo>
                  <a:lnTo>
                    <a:pt x="844" y="744"/>
                  </a:lnTo>
                  <a:lnTo>
                    <a:pt x="832" y="730"/>
                  </a:lnTo>
                  <a:lnTo>
                    <a:pt x="832" y="730"/>
                  </a:lnTo>
                  <a:lnTo>
                    <a:pt x="824" y="722"/>
                  </a:lnTo>
                  <a:lnTo>
                    <a:pt x="824" y="722"/>
                  </a:lnTo>
                  <a:lnTo>
                    <a:pt x="802" y="694"/>
                  </a:lnTo>
                  <a:lnTo>
                    <a:pt x="802" y="694"/>
                  </a:lnTo>
                  <a:lnTo>
                    <a:pt x="796" y="684"/>
                  </a:lnTo>
                  <a:lnTo>
                    <a:pt x="796" y="684"/>
                  </a:lnTo>
                  <a:lnTo>
                    <a:pt x="774" y="654"/>
                  </a:lnTo>
                  <a:lnTo>
                    <a:pt x="774" y="654"/>
                  </a:lnTo>
                  <a:lnTo>
                    <a:pt x="768" y="646"/>
                  </a:lnTo>
                  <a:lnTo>
                    <a:pt x="768" y="646"/>
                  </a:lnTo>
                  <a:lnTo>
                    <a:pt x="748" y="616"/>
                  </a:lnTo>
                  <a:lnTo>
                    <a:pt x="748" y="616"/>
                  </a:lnTo>
                  <a:lnTo>
                    <a:pt x="742" y="606"/>
                  </a:lnTo>
                  <a:lnTo>
                    <a:pt x="742" y="606"/>
                  </a:lnTo>
                  <a:lnTo>
                    <a:pt x="724" y="574"/>
                  </a:lnTo>
                  <a:lnTo>
                    <a:pt x="724" y="574"/>
                  </a:lnTo>
                  <a:lnTo>
                    <a:pt x="718" y="564"/>
                  </a:lnTo>
                  <a:lnTo>
                    <a:pt x="718" y="564"/>
                  </a:lnTo>
                  <a:lnTo>
                    <a:pt x="700" y="532"/>
                  </a:lnTo>
                  <a:lnTo>
                    <a:pt x="700" y="532"/>
                  </a:lnTo>
                  <a:lnTo>
                    <a:pt x="696" y="522"/>
                  </a:lnTo>
                  <a:lnTo>
                    <a:pt x="696" y="522"/>
                  </a:lnTo>
                  <a:lnTo>
                    <a:pt x="680" y="488"/>
                  </a:lnTo>
                  <a:lnTo>
                    <a:pt x="680" y="488"/>
                  </a:lnTo>
                  <a:lnTo>
                    <a:pt x="676" y="480"/>
                  </a:lnTo>
                  <a:lnTo>
                    <a:pt x="676" y="480"/>
                  </a:lnTo>
                  <a:lnTo>
                    <a:pt x="660" y="444"/>
                  </a:lnTo>
                  <a:lnTo>
                    <a:pt x="660" y="444"/>
                  </a:lnTo>
                  <a:lnTo>
                    <a:pt x="656" y="436"/>
                  </a:lnTo>
                  <a:lnTo>
                    <a:pt x="656" y="436"/>
                  </a:lnTo>
                  <a:lnTo>
                    <a:pt x="642" y="398"/>
                  </a:lnTo>
                  <a:lnTo>
                    <a:pt x="642" y="398"/>
                  </a:lnTo>
                  <a:lnTo>
                    <a:pt x="640" y="390"/>
                  </a:lnTo>
                  <a:lnTo>
                    <a:pt x="640" y="390"/>
                  </a:lnTo>
                  <a:lnTo>
                    <a:pt x="626" y="352"/>
                  </a:lnTo>
                  <a:lnTo>
                    <a:pt x="626" y="352"/>
                  </a:lnTo>
                  <a:lnTo>
                    <a:pt x="624" y="346"/>
                  </a:lnTo>
                  <a:lnTo>
                    <a:pt x="624" y="346"/>
                  </a:lnTo>
                  <a:lnTo>
                    <a:pt x="614" y="306"/>
                  </a:lnTo>
                  <a:lnTo>
                    <a:pt x="614" y="306"/>
                  </a:lnTo>
                  <a:lnTo>
                    <a:pt x="612" y="298"/>
                  </a:lnTo>
                  <a:lnTo>
                    <a:pt x="612" y="298"/>
                  </a:lnTo>
                  <a:lnTo>
                    <a:pt x="602" y="258"/>
                  </a:lnTo>
                  <a:lnTo>
                    <a:pt x="602" y="258"/>
                  </a:lnTo>
                  <a:lnTo>
                    <a:pt x="600" y="250"/>
                  </a:lnTo>
                  <a:lnTo>
                    <a:pt x="600" y="250"/>
                  </a:lnTo>
                  <a:lnTo>
                    <a:pt x="592" y="208"/>
                  </a:lnTo>
                  <a:lnTo>
                    <a:pt x="592" y="208"/>
                  </a:lnTo>
                  <a:lnTo>
                    <a:pt x="592" y="202"/>
                  </a:lnTo>
                  <a:lnTo>
                    <a:pt x="592" y="202"/>
                  </a:lnTo>
                  <a:lnTo>
                    <a:pt x="586" y="160"/>
                  </a:lnTo>
                  <a:lnTo>
                    <a:pt x="586" y="160"/>
                  </a:lnTo>
                  <a:lnTo>
                    <a:pt x="586" y="152"/>
                  </a:lnTo>
                  <a:lnTo>
                    <a:pt x="586" y="152"/>
                  </a:lnTo>
                  <a:lnTo>
                    <a:pt x="582" y="110"/>
                  </a:lnTo>
                  <a:lnTo>
                    <a:pt x="582" y="110"/>
                  </a:lnTo>
                  <a:lnTo>
                    <a:pt x="580" y="102"/>
                  </a:lnTo>
                  <a:lnTo>
                    <a:pt x="580" y="102"/>
                  </a:lnTo>
                  <a:lnTo>
                    <a:pt x="578" y="60"/>
                  </a:lnTo>
                  <a:lnTo>
                    <a:pt x="578" y="60"/>
                  </a:lnTo>
                  <a:lnTo>
                    <a:pt x="578" y="56"/>
                  </a:lnTo>
                  <a:lnTo>
                    <a:pt x="308" y="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142"/>
                  </a:lnTo>
                  <a:lnTo>
                    <a:pt x="10" y="218"/>
                  </a:lnTo>
                  <a:lnTo>
                    <a:pt x="20" y="294"/>
                  </a:lnTo>
                  <a:lnTo>
                    <a:pt x="34" y="368"/>
                  </a:lnTo>
                  <a:lnTo>
                    <a:pt x="52" y="442"/>
                  </a:lnTo>
                  <a:lnTo>
                    <a:pt x="72" y="514"/>
                  </a:lnTo>
                  <a:lnTo>
                    <a:pt x="94" y="586"/>
                  </a:lnTo>
                  <a:lnTo>
                    <a:pt x="122" y="656"/>
                  </a:lnTo>
                  <a:lnTo>
                    <a:pt x="150" y="724"/>
                  </a:lnTo>
                  <a:lnTo>
                    <a:pt x="182" y="790"/>
                  </a:lnTo>
                  <a:lnTo>
                    <a:pt x="218" y="854"/>
                  </a:lnTo>
                  <a:lnTo>
                    <a:pt x="256" y="918"/>
                  </a:lnTo>
                  <a:lnTo>
                    <a:pt x="296" y="977"/>
                  </a:lnTo>
                  <a:lnTo>
                    <a:pt x="338" y="1037"/>
                  </a:lnTo>
                  <a:lnTo>
                    <a:pt x="384" y="1095"/>
                  </a:lnTo>
                  <a:lnTo>
                    <a:pt x="432" y="1149"/>
                  </a:lnTo>
                  <a:lnTo>
                    <a:pt x="610" y="892"/>
                  </a:lnTo>
                  <a:lnTo>
                    <a:pt x="844" y="7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3190875" y="3600451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50" y="54"/>
                  </a:moveTo>
                  <a:lnTo>
                    <a:pt x="50" y="54"/>
                  </a:lnTo>
                  <a:lnTo>
                    <a:pt x="38" y="68"/>
                  </a:lnTo>
                  <a:lnTo>
                    <a:pt x="26" y="84"/>
                  </a:lnTo>
                  <a:lnTo>
                    <a:pt x="18" y="98"/>
                  </a:lnTo>
                  <a:lnTo>
                    <a:pt x="10" y="114"/>
                  </a:lnTo>
                  <a:lnTo>
                    <a:pt x="6" y="132"/>
                  </a:lnTo>
                  <a:lnTo>
                    <a:pt x="2" y="148"/>
                  </a:lnTo>
                  <a:lnTo>
                    <a:pt x="0" y="166"/>
                  </a:lnTo>
                  <a:lnTo>
                    <a:pt x="0" y="182"/>
                  </a:lnTo>
                  <a:lnTo>
                    <a:pt x="0" y="200"/>
                  </a:lnTo>
                  <a:lnTo>
                    <a:pt x="4" y="216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2" y="266"/>
                  </a:lnTo>
                  <a:lnTo>
                    <a:pt x="32" y="280"/>
                  </a:lnTo>
                  <a:lnTo>
                    <a:pt x="42" y="294"/>
                  </a:lnTo>
                  <a:lnTo>
                    <a:pt x="54" y="308"/>
                  </a:lnTo>
                  <a:lnTo>
                    <a:pt x="54" y="308"/>
                  </a:lnTo>
                  <a:lnTo>
                    <a:pt x="68" y="320"/>
                  </a:lnTo>
                  <a:lnTo>
                    <a:pt x="84" y="330"/>
                  </a:lnTo>
                  <a:lnTo>
                    <a:pt x="98" y="340"/>
                  </a:lnTo>
                  <a:lnTo>
                    <a:pt x="114" y="346"/>
                  </a:lnTo>
                  <a:lnTo>
                    <a:pt x="132" y="352"/>
                  </a:lnTo>
                  <a:lnTo>
                    <a:pt x="148" y="356"/>
                  </a:lnTo>
                  <a:lnTo>
                    <a:pt x="166" y="358"/>
                  </a:lnTo>
                  <a:lnTo>
                    <a:pt x="182" y="358"/>
                  </a:lnTo>
                  <a:lnTo>
                    <a:pt x="200" y="356"/>
                  </a:lnTo>
                  <a:lnTo>
                    <a:pt x="216" y="354"/>
                  </a:lnTo>
                  <a:lnTo>
                    <a:pt x="234" y="350"/>
                  </a:lnTo>
                  <a:lnTo>
                    <a:pt x="250" y="344"/>
                  </a:lnTo>
                  <a:lnTo>
                    <a:pt x="266" y="336"/>
                  </a:lnTo>
                  <a:lnTo>
                    <a:pt x="280" y="326"/>
                  </a:lnTo>
                  <a:lnTo>
                    <a:pt x="294" y="314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20" y="288"/>
                  </a:lnTo>
                  <a:lnTo>
                    <a:pt x="330" y="274"/>
                  </a:lnTo>
                  <a:lnTo>
                    <a:pt x="340" y="258"/>
                  </a:lnTo>
                  <a:lnTo>
                    <a:pt x="346" y="242"/>
                  </a:lnTo>
                  <a:lnTo>
                    <a:pt x="352" y="226"/>
                  </a:lnTo>
                  <a:lnTo>
                    <a:pt x="356" y="208"/>
                  </a:lnTo>
                  <a:lnTo>
                    <a:pt x="358" y="192"/>
                  </a:lnTo>
                  <a:lnTo>
                    <a:pt x="358" y="174"/>
                  </a:lnTo>
                  <a:lnTo>
                    <a:pt x="356" y="158"/>
                  </a:lnTo>
                  <a:lnTo>
                    <a:pt x="354" y="140"/>
                  </a:lnTo>
                  <a:lnTo>
                    <a:pt x="350" y="124"/>
                  </a:lnTo>
                  <a:lnTo>
                    <a:pt x="344" y="108"/>
                  </a:lnTo>
                  <a:lnTo>
                    <a:pt x="336" y="92"/>
                  </a:lnTo>
                  <a:lnTo>
                    <a:pt x="326" y="76"/>
                  </a:lnTo>
                  <a:lnTo>
                    <a:pt x="316" y="62"/>
                  </a:lnTo>
                  <a:lnTo>
                    <a:pt x="302" y="48"/>
                  </a:lnTo>
                  <a:lnTo>
                    <a:pt x="302" y="48"/>
                  </a:lnTo>
                  <a:lnTo>
                    <a:pt x="288" y="36"/>
                  </a:lnTo>
                  <a:lnTo>
                    <a:pt x="274" y="26"/>
                  </a:lnTo>
                  <a:lnTo>
                    <a:pt x="258" y="18"/>
                  </a:lnTo>
                  <a:lnTo>
                    <a:pt x="242" y="10"/>
                  </a:lnTo>
                  <a:lnTo>
                    <a:pt x="226" y="6"/>
                  </a:lnTo>
                  <a:lnTo>
                    <a:pt x="208" y="2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140" y="4"/>
                  </a:lnTo>
                  <a:lnTo>
                    <a:pt x="124" y="8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6" y="32"/>
                  </a:lnTo>
                  <a:lnTo>
                    <a:pt x="62" y="42"/>
                  </a:lnTo>
                  <a:lnTo>
                    <a:pt x="5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3270250" y="3679826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36" y="40"/>
                  </a:moveTo>
                  <a:lnTo>
                    <a:pt x="36" y="40"/>
                  </a:lnTo>
                  <a:lnTo>
                    <a:pt x="26" y="50"/>
                  </a:lnTo>
                  <a:lnTo>
                    <a:pt x="18" y="60"/>
                  </a:lnTo>
                  <a:lnTo>
                    <a:pt x="12" y="70"/>
                  </a:lnTo>
                  <a:lnTo>
                    <a:pt x="8" y="82"/>
                  </a:lnTo>
                  <a:lnTo>
                    <a:pt x="4" y="94"/>
                  </a:lnTo>
                  <a:lnTo>
                    <a:pt x="2" y="106"/>
                  </a:lnTo>
                  <a:lnTo>
                    <a:pt x="0" y="132"/>
                  </a:lnTo>
                  <a:lnTo>
                    <a:pt x="2" y="156"/>
                  </a:lnTo>
                  <a:lnTo>
                    <a:pt x="6" y="168"/>
                  </a:lnTo>
                  <a:lnTo>
                    <a:pt x="10" y="180"/>
                  </a:lnTo>
                  <a:lnTo>
                    <a:pt x="16" y="192"/>
                  </a:lnTo>
                  <a:lnTo>
                    <a:pt x="22" y="202"/>
                  </a:lnTo>
                  <a:lnTo>
                    <a:pt x="30" y="21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50" y="230"/>
                  </a:lnTo>
                  <a:lnTo>
                    <a:pt x="60" y="238"/>
                  </a:lnTo>
                  <a:lnTo>
                    <a:pt x="72" y="244"/>
                  </a:lnTo>
                  <a:lnTo>
                    <a:pt x="82" y="250"/>
                  </a:lnTo>
                  <a:lnTo>
                    <a:pt x="94" y="254"/>
                  </a:lnTo>
                  <a:lnTo>
                    <a:pt x="106" y="256"/>
                  </a:lnTo>
                  <a:lnTo>
                    <a:pt x="132" y="258"/>
                  </a:lnTo>
                  <a:lnTo>
                    <a:pt x="156" y="254"/>
                  </a:lnTo>
                  <a:lnTo>
                    <a:pt x="168" y="252"/>
                  </a:lnTo>
                  <a:lnTo>
                    <a:pt x="180" y="248"/>
                  </a:lnTo>
                  <a:lnTo>
                    <a:pt x="192" y="242"/>
                  </a:lnTo>
                  <a:lnTo>
                    <a:pt x="202" y="234"/>
                  </a:lnTo>
                  <a:lnTo>
                    <a:pt x="212" y="22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30" y="208"/>
                  </a:lnTo>
                  <a:lnTo>
                    <a:pt x="238" y="198"/>
                  </a:lnTo>
                  <a:lnTo>
                    <a:pt x="244" y="186"/>
                  </a:lnTo>
                  <a:lnTo>
                    <a:pt x="250" y="174"/>
                  </a:lnTo>
                  <a:lnTo>
                    <a:pt x="254" y="162"/>
                  </a:lnTo>
                  <a:lnTo>
                    <a:pt x="256" y="150"/>
                  </a:lnTo>
                  <a:lnTo>
                    <a:pt x="258" y="126"/>
                  </a:lnTo>
                  <a:lnTo>
                    <a:pt x="256" y="100"/>
                  </a:lnTo>
                  <a:lnTo>
                    <a:pt x="252" y="88"/>
                  </a:lnTo>
                  <a:lnTo>
                    <a:pt x="248" y="78"/>
                  </a:lnTo>
                  <a:lnTo>
                    <a:pt x="242" y="66"/>
                  </a:lnTo>
                  <a:lnTo>
                    <a:pt x="236" y="54"/>
                  </a:lnTo>
                  <a:lnTo>
                    <a:pt x="228" y="44"/>
                  </a:lnTo>
                  <a:lnTo>
                    <a:pt x="218" y="34"/>
                  </a:lnTo>
                  <a:lnTo>
                    <a:pt x="218" y="34"/>
                  </a:lnTo>
                  <a:lnTo>
                    <a:pt x="208" y="26"/>
                  </a:lnTo>
                  <a:lnTo>
                    <a:pt x="198" y="18"/>
                  </a:lnTo>
                  <a:lnTo>
                    <a:pt x="186" y="12"/>
                  </a:lnTo>
                  <a:lnTo>
                    <a:pt x="174" y="8"/>
                  </a:lnTo>
                  <a:lnTo>
                    <a:pt x="162" y="4"/>
                  </a:lnTo>
                  <a:lnTo>
                    <a:pt x="150" y="0"/>
                  </a:lnTo>
                  <a:lnTo>
                    <a:pt x="126" y="0"/>
                  </a:lnTo>
                  <a:lnTo>
                    <a:pt x="102" y="2"/>
                  </a:lnTo>
                  <a:lnTo>
                    <a:pt x="88" y="6"/>
                  </a:lnTo>
                  <a:lnTo>
                    <a:pt x="78" y="10"/>
                  </a:lnTo>
                  <a:lnTo>
                    <a:pt x="66" y="16"/>
                  </a:lnTo>
                  <a:lnTo>
                    <a:pt x="54" y="22"/>
                  </a:lnTo>
                  <a:lnTo>
                    <a:pt x="44" y="3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15"/>
          <p:cNvGrpSpPr/>
          <p:nvPr/>
        </p:nvGrpSpPr>
        <p:grpSpPr>
          <a:xfrm>
            <a:off x="4392040" y="2046685"/>
            <a:ext cx="1047750" cy="1320404"/>
            <a:chOff x="3432175" y="1585913"/>
            <a:chExt cx="1397000" cy="1760538"/>
          </a:xfrm>
        </p:grpSpPr>
        <p:sp>
          <p:nvSpPr>
            <p:cNvPr id="678" name="Google Shape;678;p15"/>
            <p:cNvSpPr/>
            <p:nvPr/>
          </p:nvSpPr>
          <p:spPr>
            <a:xfrm>
              <a:off x="3432175" y="3197226"/>
              <a:ext cx="923925" cy="149225"/>
            </a:xfrm>
            <a:custGeom>
              <a:avLst/>
              <a:gdLst/>
              <a:ahLst/>
              <a:cxnLst/>
              <a:rect l="l" t="t" r="r" b="b"/>
              <a:pathLst>
                <a:path w="582" h="94" extrusionOk="0">
                  <a:moveTo>
                    <a:pt x="308" y="30"/>
                  </a:moveTo>
                  <a:lnTo>
                    <a:pt x="580" y="86"/>
                  </a:lnTo>
                  <a:lnTo>
                    <a:pt x="580" y="86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64"/>
                  </a:lnTo>
                  <a:lnTo>
                    <a:pt x="310" y="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94"/>
                  </a:lnTo>
                  <a:lnTo>
                    <a:pt x="308" y="30"/>
                  </a:lnTo>
                  <a:close/>
                </a:path>
              </a:pathLst>
            </a:custGeom>
            <a:solidFill>
              <a:srgbClr val="3A38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3435350" y="1585913"/>
              <a:ext cx="1393825" cy="1712913"/>
            </a:xfrm>
            <a:custGeom>
              <a:avLst/>
              <a:gdLst/>
              <a:ahLst/>
              <a:cxnLst/>
              <a:rect l="l" t="t" r="r" b="b"/>
              <a:pathLst>
                <a:path w="878" h="1079" extrusionOk="0">
                  <a:moveTo>
                    <a:pt x="578" y="1079"/>
                  </a:moveTo>
                  <a:lnTo>
                    <a:pt x="578" y="1079"/>
                  </a:lnTo>
                  <a:lnTo>
                    <a:pt x="580" y="1057"/>
                  </a:lnTo>
                  <a:lnTo>
                    <a:pt x="580" y="1057"/>
                  </a:lnTo>
                  <a:lnTo>
                    <a:pt x="582" y="1045"/>
                  </a:lnTo>
                  <a:lnTo>
                    <a:pt x="582" y="1045"/>
                  </a:lnTo>
                  <a:lnTo>
                    <a:pt x="586" y="1007"/>
                  </a:lnTo>
                  <a:lnTo>
                    <a:pt x="586" y="1007"/>
                  </a:lnTo>
                  <a:lnTo>
                    <a:pt x="588" y="995"/>
                  </a:lnTo>
                  <a:lnTo>
                    <a:pt x="588" y="995"/>
                  </a:lnTo>
                  <a:lnTo>
                    <a:pt x="594" y="959"/>
                  </a:lnTo>
                  <a:lnTo>
                    <a:pt x="594" y="959"/>
                  </a:lnTo>
                  <a:lnTo>
                    <a:pt x="596" y="947"/>
                  </a:lnTo>
                  <a:lnTo>
                    <a:pt x="596" y="947"/>
                  </a:lnTo>
                  <a:lnTo>
                    <a:pt x="604" y="909"/>
                  </a:lnTo>
                  <a:lnTo>
                    <a:pt x="604" y="909"/>
                  </a:lnTo>
                  <a:lnTo>
                    <a:pt x="606" y="899"/>
                  </a:lnTo>
                  <a:lnTo>
                    <a:pt x="606" y="899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20" y="853"/>
                  </a:lnTo>
                  <a:lnTo>
                    <a:pt x="620" y="853"/>
                  </a:lnTo>
                  <a:lnTo>
                    <a:pt x="630" y="815"/>
                  </a:lnTo>
                  <a:lnTo>
                    <a:pt x="630" y="815"/>
                  </a:lnTo>
                  <a:lnTo>
                    <a:pt x="634" y="805"/>
                  </a:lnTo>
                  <a:lnTo>
                    <a:pt x="634" y="805"/>
                  </a:lnTo>
                  <a:lnTo>
                    <a:pt x="648" y="769"/>
                  </a:lnTo>
                  <a:lnTo>
                    <a:pt x="648" y="769"/>
                  </a:lnTo>
                  <a:lnTo>
                    <a:pt x="650" y="761"/>
                  </a:lnTo>
                  <a:lnTo>
                    <a:pt x="650" y="761"/>
                  </a:lnTo>
                  <a:lnTo>
                    <a:pt x="666" y="723"/>
                  </a:lnTo>
                  <a:lnTo>
                    <a:pt x="666" y="723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86" y="679"/>
                  </a:lnTo>
                  <a:lnTo>
                    <a:pt x="686" y="679"/>
                  </a:lnTo>
                  <a:lnTo>
                    <a:pt x="688" y="673"/>
                  </a:lnTo>
                  <a:lnTo>
                    <a:pt x="688" y="673"/>
                  </a:lnTo>
                  <a:lnTo>
                    <a:pt x="708" y="637"/>
                  </a:lnTo>
                  <a:lnTo>
                    <a:pt x="708" y="637"/>
                  </a:lnTo>
                  <a:lnTo>
                    <a:pt x="712" y="631"/>
                  </a:lnTo>
                  <a:lnTo>
                    <a:pt x="712" y="631"/>
                  </a:lnTo>
                  <a:lnTo>
                    <a:pt x="732" y="595"/>
                  </a:lnTo>
                  <a:lnTo>
                    <a:pt x="732" y="595"/>
                  </a:lnTo>
                  <a:lnTo>
                    <a:pt x="736" y="589"/>
                  </a:lnTo>
                  <a:lnTo>
                    <a:pt x="736" y="589"/>
                  </a:lnTo>
                  <a:lnTo>
                    <a:pt x="756" y="555"/>
                  </a:lnTo>
                  <a:lnTo>
                    <a:pt x="756" y="555"/>
                  </a:lnTo>
                  <a:lnTo>
                    <a:pt x="760" y="549"/>
                  </a:lnTo>
                  <a:lnTo>
                    <a:pt x="760" y="549"/>
                  </a:lnTo>
                  <a:lnTo>
                    <a:pt x="784" y="515"/>
                  </a:lnTo>
                  <a:lnTo>
                    <a:pt x="784" y="515"/>
                  </a:lnTo>
                  <a:lnTo>
                    <a:pt x="788" y="509"/>
                  </a:lnTo>
                  <a:lnTo>
                    <a:pt x="788" y="509"/>
                  </a:lnTo>
                  <a:lnTo>
                    <a:pt x="812" y="479"/>
                  </a:lnTo>
                  <a:lnTo>
                    <a:pt x="812" y="479"/>
                  </a:lnTo>
                  <a:lnTo>
                    <a:pt x="818" y="471"/>
                  </a:lnTo>
                  <a:lnTo>
                    <a:pt x="818" y="471"/>
                  </a:lnTo>
                  <a:lnTo>
                    <a:pt x="842" y="443"/>
                  </a:lnTo>
                  <a:lnTo>
                    <a:pt x="842" y="443"/>
                  </a:lnTo>
                  <a:lnTo>
                    <a:pt x="848" y="435"/>
                  </a:lnTo>
                  <a:lnTo>
                    <a:pt x="848" y="435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8" y="403"/>
                  </a:lnTo>
                  <a:lnTo>
                    <a:pt x="726" y="172"/>
                  </a:lnTo>
                  <a:lnTo>
                    <a:pt x="464" y="0"/>
                  </a:lnTo>
                  <a:lnTo>
                    <a:pt x="464" y="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404" y="66"/>
                  </a:lnTo>
                  <a:lnTo>
                    <a:pt x="404" y="66"/>
                  </a:lnTo>
                  <a:lnTo>
                    <a:pt x="370" y="106"/>
                  </a:lnTo>
                  <a:lnTo>
                    <a:pt x="370" y="10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280" y="228"/>
                  </a:lnTo>
                  <a:lnTo>
                    <a:pt x="280" y="228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40" y="291"/>
                  </a:lnTo>
                  <a:lnTo>
                    <a:pt x="240" y="291"/>
                  </a:lnTo>
                  <a:lnTo>
                    <a:pt x="230" y="309"/>
                  </a:lnTo>
                  <a:lnTo>
                    <a:pt x="230" y="309"/>
                  </a:lnTo>
                  <a:lnTo>
                    <a:pt x="202" y="355"/>
                  </a:lnTo>
                  <a:lnTo>
                    <a:pt x="202" y="355"/>
                  </a:lnTo>
                  <a:lnTo>
                    <a:pt x="192" y="375"/>
                  </a:lnTo>
                  <a:lnTo>
                    <a:pt x="192" y="375"/>
                  </a:lnTo>
                  <a:lnTo>
                    <a:pt x="168" y="423"/>
                  </a:lnTo>
                  <a:lnTo>
                    <a:pt x="168" y="423"/>
                  </a:lnTo>
                  <a:lnTo>
                    <a:pt x="158" y="443"/>
                  </a:lnTo>
                  <a:lnTo>
                    <a:pt x="158" y="443"/>
                  </a:lnTo>
                  <a:lnTo>
                    <a:pt x="136" y="493"/>
                  </a:lnTo>
                  <a:lnTo>
                    <a:pt x="136" y="493"/>
                  </a:lnTo>
                  <a:lnTo>
                    <a:pt x="126" y="513"/>
                  </a:lnTo>
                  <a:lnTo>
                    <a:pt x="126" y="513"/>
                  </a:lnTo>
                  <a:lnTo>
                    <a:pt x="106" y="563"/>
                  </a:lnTo>
                  <a:lnTo>
                    <a:pt x="106" y="563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82" y="635"/>
                  </a:lnTo>
                  <a:lnTo>
                    <a:pt x="82" y="635"/>
                  </a:lnTo>
                  <a:lnTo>
                    <a:pt x="74" y="659"/>
                  </a:lnTo>
                  <a:lnTo>
                    <a:pt x="74" y="659"/>
                  </a:lnTo>
                  <a:lnTo>
                    <a:pt x="60" y="707"/>
                  </a:lnTo>
                  <a:lnTo>
                    <a:pt x="60" y="707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40" y="783"/>
                  </a:lnTo>
                  <a:lnTo>
                    <a:pt x="40" y="783"/>
                  </a:lnTo>
                  <a:lnTo>
                    <a:pt x="34" y="809"/>
                  </a:lnTo>
                  <a:lnTo>
                    <a:pt x="34" y="80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0" y="887"/>
                  </a:lnTo>
                  <a:lnTo>
                    <a:pt x="20" y="887"/>
                  </a:lnTo>
                  <a:lnTo>
                    <a:pt x="12" y="937"/>
                  </a:lnTo>
                  <a:lnTo>
                    <a:pt x="12" y="937"/>
                  </a:lnTo>
                  <a:lnTo>
                    <a:pt x="8" y="965"/>
                  </a:lnTo>
                  <a:lnTo>
                    <a:pt x="8" y="965"/>
                  </a:lnTo>
                  <a:lnTo>
                    <a:pt x="4" y="1017"/>
                  </a:lnTo>
                  <a:lnTo>
                    <a:pt x="4" y="1017"/>
                  </a:lnTo>
                  <a:lnTo>
                    <a:pt x="2" y="1045"/>
                  </a:lnTo>
                  <a:lnTo>
                    <a:pt x="2" y="1045"/>
                  </a:lnTo>
                  <a:lnTo>
                    <a:pt x="0" y="1073"/>
                  </a:lnTo>
                  <a:lnTo>
                    <a:pt x="308" y="1015"/>
                  </a:lnTo>
                  <a:lnTo>
                    <a:pt x="578" y="107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3635375" y="1614488"/>
              <a:ext cx="568325" cy="566738"/>
            </a:xfrm>
            <a:custGeom>
              <a:avLst/>
              <a:gdLst/>
              <a:ahLst/>
              <a:cxnLst/>
              <a:rect l="l" t="t" r="r" b="b"/>
              <a:pathLst>
                <a:path w="358" h="357" extrusionOk="0">
                  <a:moveTo>
                    <a:pt x="176" y="0"/>
                  </a:moveTo>
                  <a:lnTo>
                    <a:pt x="176" y="0"/>
                  </a:lnTo>
                  <a:lnTo>
                    <a:pt x="158" y="2"/>
                  </a:lnTo>
                  <a:lnTo>
                    <a:pt x="140" y="4"/>
                  </a:lnTo>
                  <a:lnTo>
                    <a:pt x="122" y="10"/>
                  </a:lnTo>
                  <a:lnTo>
                    <a:pt x="106" y="16"/>
                  </a:lnTo>
                  <a:lnTo>
                    <a:pt x="90" y="24"/>
                  </a:lnTo>
                  <a:lnTo>
                    <a:pt x="76" y="32"/>
                  </a:lnTo>
                  <a:lnTo>
                    <a:pt x="62" y="44"/>
                  </a:lnTo>
                  <a:lnTo>
                    <a:pt x="50" y="56"/>
                  </a:lnTo>
                  <a:lnTo>
                    <a:pt x="38" y="68"/>
                  </a:lnTo>
                  <a:lnTo>
                    <a:pt x="28" y="82"/>
                  </a:lnTo>
                  <a:lnTo>
                    <a:pt x="20" y="98"/>
                  </a:lnTo>
                  <a:lnTo>
                    <a:pt x="12" y="114"/>
                  </a:lnTo>
                  <a:lnTo>
                    <a:pt x="8" y="130"/>
                  </a:lnTo>
                  <a:lnTo>
                    <a:pt x="4" y="146"/>
                  </a:lnTo>
                  <a:lnTo>
                    <a:pt x="0" y="16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202"/>
                  </a:lnTo>
                  <a:lnTo>
                    <a:pt x="4" y="220"/>
                  </a:lnTo>
                  <a:lnTo>
                    <a:pt x="10" y="235"/>
                  </a:lnTo>
                  <a:lnTo>
                    <a:pt x="16" y="251"/>
                  </a:lnTo>
                  <a:lnTo>
                    <a:pt x="24" y="267"/>
                  </a:lnTo>
                  <a:lnTo>
                    <a:pt x="34" y="281"/>
                  </a:lnTo>
                  <a:lnTo>
                    <a:pt x="44" y="295"/>
                  </a:lnTo>
                  <a:lnTo>
                    <a:pt x="56" y="307"/>
                  </a:lnTo>
                  <a:lnTo>
                    <a:pt x="68" y="319"/>
                  </a:lnTo>
                  <a:lnTo>
                    <a:pt x="82" y="329"/>
                  </a:lnTo>
                  <a:lnTo>
                    <a:pt x="98" y="337"/>
                  </a:lnTo>
                  <a:lnTo>
                    <a:pt x="114" y="345"/>
                  </a:lnTo>
                  <a:lnTo>
                    <a:pt x="130" y="351"/>
                  </a:lnTo>
                  <a:lnTo>
                    <a:pt x="148" y="355"/>
                  </a:lnTo>
                  <a:lnTo>
                    <a:pt x="166" y="357"/>
                  </a:lnTo>
                  <a:lnTo>
                    <a:pt x="184" y="357"/>
                  </a:lnTo>
                  <a:lnTo>
                    <a:pt x="184" y="357"/>
                  </a:lnTo>
                  <a:lnTo>
                    <a:pt x="202" y="357"/>
                  </a:lnTo>
                  <a:lnTo>
                    <a:pt x="220" y="353"/>
                  </a:lnTo>
                  <a:lnTo>
                    <a:pt x="236" y="349"/>
                  </a:lnTo>
                  <a:lnTo>
                    <a:pt x="252" y="341"/>
                  </a:lnTo>
                  <a:lnTo>
                    <a:pt x="268" y="333"/>
                  </a:lnTo>
                  <a:lnTo>
                    <a:pt x="282" y="325"/>
                  </a:lnTo>
                  <a:lnTo>
                    <a:pt x="296" y="313"/>
                  </a:lnTo>
                  <a:lnTo>
                    <a:pt x="308" y="303"/>
                  </a:lnTo>
                  <a:lnTo>
                    <a:pt x="320" y="289"/>
                  </a:lnTo>
                  <a:lnTo>
                    <a:pt x="330" y="275"/>
                  </a:lnTo>
                  <a:lnTo>
                    <a:pt x="338" y="261"/>
                  </a:lnTo>
                  <a:lnTo>
                    <a:pt x="346" y="245"/>
                  </a:lnTo>
                  <a:lnTo>
                    <a:pt x="352" y="228"/>
                  </a:lnTo>
                  <a:lnTo>
                    <a:pt x="356" y="212"/>
                  </a:lnTo>
                  <a:lnTo>
                    <a:pt x="358" y="194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8" y="156"/>
                  </a:lnTo>
                  <a:lnTo>
                    <a:pt x="354" y="140"/>
                  </a:lnTo>
                  <a:lnTo>
                    <a:pt x="350" y="122"/>
                  </a:lnTo>
                  <a:lnTo>
                    <a:pt x="342" y="106"/>
                  </a:lnTo>
                  <a:lnTo>
                    <a:pt x="336" y="90"/>
                  </a:lnTo>
                  <a:lnTo>
                    <a:pt x="326" y="76"/>
                  </a:lnTo>
                  <a:lnTo>
                    <a:pt x="316" y="62"/>
                  </a:lnTo>
                  <a:lnTo>
                    <a:pt x="304" y="50"/>
                  </a:lnTo>
                  <a:lnTo>
                    <a:pt x="290" y="38"/>
                  </a:lnTo>
                  <a:lnTo>
                    <a:pt x="276" y="28"/>
                  </a:lnTo>
                  <a:lnTo>
                    <a:pt x="262" y="20"/>
                  </a:lnTo>
                  <a:lnTo>
                    <a:pt x="246" y="12"/>
                  </a:lnTo>
                  <a:lnTo>
                    <a:pt x="228" y="6"/>
                  </a:lnTo>
                  <a:lnTo>
                    <a:pt x="212" y="2"/>
                  </a:lnTo>
                  <a:lnTo>
                    <a:pt x="194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3711575" y="1690688"/>
              <a:ext cx="415925" cy="414338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8" y="0"/>
                  </a:moveTo>
                  <a:lnTo>
                    <a:pt x="128" y="0"/>
                  </a:lnTo>
                  <a:lnTo>
                    <a:pt x="116" y="2"/>
                  </a:lnTo>
                  <a:lnTo>
                    <a:pt x="102" y="4"/>
                  </a:lnTo>
                  <a:lnTo>
                    <a:pt x="90" y="8"/>
                  </a:lnTo>
                  <a:lnTo>
                    <a:pt x="78" y="12"/>
                  </a:lnTo>
                  <a:lnTo>
                    <a:pt x="66" y="18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28" y="50"/>
                  </a:lnTo>
                  <a:lnTo>
                    <a:pt x="22" y="60"/>
                  </a:lnTo>
                  <a:lnTo>
                    <a:pt x="16" y="72"/>
                  </a:lnTo>
                  <a:lnTo>
                    <a:pt x="10" y="84"/>
                  </a:lnTo>
                  <a:lnTo>
                    <a:pt x="6" y="96"/>
                  </a:lnTo>
                  <a:lnTo>
                    <a:pt x="2" y="108"/>
                  </a:lnTo>
                  <a:lnTo>
                    <a:pt x="2" y="120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48"/>
                  </a:lnTo>
                  <a:lnTo>
                    <a:pt x="4" y="160"/>
                  </a:lnTo>
                  <a:lnTo>
                    <a:pt x="8" y="172"/>
                  </a:lnTo>
                  <a:lnTo>
                    <a:pt x="12" y="183"/>
                  </a:lnTo>
                  <a:lnTo>
                    <a:pt x="18" y="195"/>
                  </a:lnTo>
                  <a:lnTo>
                    <a:pt x="24" y="205"/>
                  </a:lnTo>
                  <a:lnTo>
                    <a:pt x="32" y="215"/>
                  </a:lnTo>
                  <a:lnTo>
                    <a:pt x="42" y="225"/>
                  </a:lnTo>
                  <a:lnTo>
                    <a:pt x="50" y="233"/>
                  </a:lnTo>
                  <a:lnTo>
                    <a:pt x="60" y="241"/>
                  </a:lnTo>
                  <a:lnTo>
                    <a:pt x="72" y="247"/>
                  </a:lnTo>
                  <a:lnTo>
                    <a:pt x="84" y="251"/>
                  </a:lnTo>
                  <a:lnTo>
                    <a:pt x="96" y="255"/>
                  </a:lnTo>
                  <a:lnTo>
                    <a:pt x="108" y="259"/>
                  </a:lnTo>
                  <a:lnTo>
                    <a:pt x="120" y="261"/>
                  </a:lnTo>
                  <a:lnTo>
                    <a:pt x="134" y="261"/>
                  </a:lnTo>
                  <a:lnTo>
                    <a:pt x="134" y="261"/>
                  </a:lnTo>
                  <a:lnTo>
                    <a:pt x="148" y="259"/>
                  </a:lnTo>
                  <a:lnTo>
                    <a:pt x="160" y="257"/>
                  </a:lnTo>
                  <a:lnTo>
                    <a:pt x="174" y="255"/>
                  </a:lnTo>
                  <a:lnTo>
                    <a:pt x="184" y="249"/>
                  </a:lnTo>
                  <a:lnTo>
                    <a:pt x="196" y="243"/>
                  </a:lnTo>
                  <a:lnTo>
                    <a:pt x="206" y="237"/>
                  </a:lnTo>
                  <a:lnTo>
                    <a:pt x="216" y="229"/>
                  </a:lnTo>
                  <a:lnTo>
                    <a:pt x="226" y="221"/>
                  </a:lnTo>
                  <a:lnTo>
                    <a:pt x="234" y="211"/>
                  </a:lnTo>
                  <a:lnTo>
                    <a:pt x="242" y="201"/>
                  </a:lnTo>
                  <a:lnTo>
                    <a:pt x="248" y="189"/>
                  </a:lnTo>
                  <a:lnTo>
                    <a:pt x="252" y="180"/>
                  </a:lnTo>
                  <a:lnTo>
                    <a:pt x="258" y="168"/>
                  </a:lnTo>
                  <a:lnTo>
                    <a:pt x="260" y="154"/>
                  </a:lnTo>
                  <a:lnTo>
                    <a:pt x="262" y="142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14"/>
                  </a:lnTo>
                  <a:lnTo>
                    <a:pt x="258" y="102"/>
                  </a:lnTo>
                  <a:lnTo>
                    <a:pt x="256" y="90"/>
                  </a:lnTo>
                  <a:lnTo>
                    <a:pt x="250" y="78"/>
                  </a:lnTo>
                  <a:lnTo>
                    <a:pt x="244" y="66"/>
                  </a:lnTo>
                  <a:lnTo>
                    <a:pt x="238" y="56"/>
                  </a:lnTo>
                  <a:lnTo>
                    <a:pt x="230" y="46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2"/>
                  </a:lnTo>
                  <a:lnTo>
                    <a:pt x="192" y="14"/>
                  </a:lnTo>
                  <a:lnTo>
                    <a:pt x="180" y="10"/>
                  </a:lnTo>
                  <a:lnTo>
                    <a:pt x="168" y="6"/>
                  </a:lnTo>
                  <a:lnTo>
                    <a:pt x="154" y="2"/>
                  </a:lnTo>
                  <a:lnTo>
                    <a:pt x="142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2" name="Google Shape;682;p15"/>
          <p:cNvGrpSpPr/>
          <p:nvPr/>
        </p:nvGrpSpPr>
        <p:grpSpPr>
          <a:xfrm>
            <a:off x="5018309" y="1251348"/>
            <a:ext cx="1402556" cy="1203722"/>
            <a:chOff x="4267200" y="525463"/>
            <a:chExt cx="1870075" cy="1604963"/>
          </a:xfrm>
        </p:grpSpPr>
        <p:sp>
          <p:nvSpPr>
            <p:cNvPr id="683" name="Google Shape;683;p15"/>
            <p:cNvSpPr/>
            <p:nvPr/>
          </p:nvSpPr>
          <p:spPr>
            <a:xfrm>
              <a:off x="4267200" y="1452563"/>
              <a:ext cx="704850" cy="677863"/>
            </a:xfrm>
            <a:custGeom>
              <a:avLst/>
              <a:gdLst/>
              <a:ahLst/>
              <a:cxnLst/>
              <a:rect l="l" t="t" r="r" b="b"/>
              <a:pathLst>
                <a:path w="444" h="427" extrusionOk="0">
                  <a:moveTo>
                    <a:pt x="264" y="196"/>
                  </a:moveTo>
                  <a:lnTo>
                    <a:pt x="414" y="427"/>
                  </a:lnTo>
                  <a:lnTo>
                    <a:pt x="414" y="427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32" y="413"/>
                  </a:lnTo>
                  <a:lnTo>
                    <a:pt x="284" y="17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24"/>
                  </a:lnTo>
                  <a:lnTo>
                    <a:pt x="264" y="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4308475" y="766763"/>
              <a:ext cx="1828800" cy="1341438"/>
            </a:xfrm>
            <a:custGeom>
              <a:avLst/>
              <a:gdLst/>
              <a:ahLst/>
              <a:cxnLst/>
              <a:rect l="l" t="t" r="r" b="b"/>
              <a:pathLst>
                <a:path w="1152" h="845" extrusionOk="0">
                  <a:moveTo>
                    <a:pt x="406" y="845"/>
                  </a:moveTo>
                  <a:lnTo>
                    <a:pt x="406" y="845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0" y="823"/>
                  </a:lnTo>
                  <a:lnTo>
                    <a:pt x="430" y="823"/>
                  </a:lnTo>
                  <a:lnTo>
                    <a:pt x="456" y="803"/>
                  </a:lnTo>
                  <a:lnTo>
                    <a:pt x="456" y="803"/>
                  </a:lnTo>
                  <a:lnTo>
                    <a:pt x="468" y="795"/>
                  </a:lnTo>
                  <a:lnTo>
                    <a:pt x="468" y="795"/>
                  </a:lnTo>
                  <a:lnTo>
                    <a:pt x="494" y="775"/>
                  </a:lnTo>
                  <a:lnTo>
                    <a:pt x="494" y="775"/>
                  </a:lnTo>
                  <a:lnTo>
                    <a:pt x="506" y="767"/>
                  </a:lnTo>
                  <a:lnTo>
                    <a:pt x="506" y="767"/>
                  </a:lnTo>
                  <a:lnTo>
                    <a:pt x="534" y="750"/>
                  </a:lnTo>
                  <a:lnTo>
                    <a:pt x="534" y="750"/>
                  </a:lnTo>
                  <a:lnTo>
                    <a:pt x="546" y="742"/>
                  </a:lnTo>
                  <a:lnTo>
                    <a:pt x="546" y="742"/>
                  </a:lnTo>
                  <a:lnTo>
                    <a:pt x="574" y="726"/>
                  </a:lnTo>
                  <a:lnTo>
                    <a:pt x="574" y="726"/>
                  </a:lnTo>
                  <a:lnTo>
                    <a:pt x="588" y="718"/>
                  </a:lnTo>
                  <a:lnTo>
                    <a:pt x="588" y="718"/>
                  </a:lnTo>
                  <a:lnTo>
                    <a:pt x="616" y="702"/>
                  </a:lnTo>
                  <a:lnTo>
                    <a:pt x="616" y="702"/>
                  </a:lnTo>
                  <a:lnTo>
                    <a:pt x="630" y="694"/>
                  </a:lnTo>
                  <a:lnTo>
                    <a:pt x="630" y="694"/>
                  </a:lnTo>
                  <a:lnTo>
                    <a:pt x="658" y="682"/>
                  </a:lnTo>
                  <a:lnTo>
                    <a:pt x="658" y="682"/>
                  </a:lnTo>
                  <a:lnTo>
                    <a:pt x="674" y="674"/>
                  </a:lnTo>
                  <a:lnTo>
                    <a:pt x="674" y="674"/>
                  </a:lnTo>
                  <a:lnTo>
                    <a:pt x="702" y="662"/>
                  </a:lnTo>
                  <a:lnTo>
                    <a:pt x="702" y="662"/>
                  </a:lnTo>
                  <a:lnTo>
                    <a:pt x="718" y="656"/>
                  </a:lnTo>
                  <a:lnTo>
                    <a:pt x="718" y="656"/>
                  </a:lnTo>
                  <a:lnTo>
                    <a:pt x="746" y="644"/>
                  </a:lnTo>
                  <a:lnTo>
                    <a:pt x="746" y="644"/>
                  </a:lnTo>
                  <a:lnTo>
                    <a:pt x="764" y="638"/>
                  </a:lnTo>
                  <a:lnTo>
                    <a:pt x="764" y="638"/>
                  </a:lnTo>
                  <a:lnTo>
                    <a:pt x="792" y="630"/>
                  </a:lnTo>
                  <a:lnTo>
                    <a:pt x="792" y="630"/>
                  </a:lnTo>
                  <a:lnTo>
                    <a:pt x="810" y="624"/>
                  </a:lnTo>
                  <a:lnTo>
                    <a:pt x="810" y="624"/>
                  </a:lnTo>
                  <a:lnTo>
                    <a:pt x="840" y="616"/>
                  </a:lnTo>
                  <a:lnTo>
                    <a:pt x="840" y="616"/>
                  </a:lnTo>
                  <a:lnTo>
                    <a:pt x="856" y="612"/>
                  </a:lnTo>
                  <a:lnTo>
                    <a:pt x="856" y="612"/>
                  </a:lnTo>
                  <a:lnTo>
                    <a:pt x="886" y="604"/>
                  </a:lnTo>
                  <a:lnTo>
                    <a:pt x="886" y="604"/>
                  </a:lnTo>
                  <a:lnTo>
                    <a:pt x="904" y="600"/>
                  </a:lnTo>
                  <a:lnTo>
                    <a:pt x="904" y="600"/>
                  </a:lnTo>
                  <a:lnTo>
                    <a:pt x="934" y="594"/>
                  </a:lnTo>
                  <a:lnTo>
                    <a:pt x="934" y="594"/>
                  </a:lnTo>
                  <a:lnTo>
                    <a:pt x="954" y="592"/>
                  </a:lnTo>
                  <a:lnTo>
                    <a:pt x="954" y="592"/>
                  </a:lnTo>
                  <a:lnTo>
                    <a:pt x="984" y="588"/>
                  </a:lnTo>
                  <a:lnTo>
                    <a:pt x="984" y="588"/>
                  </a:lnTo>
                  <a:lnTo>
                    <a:pt x="1004" y="586"/>
                  </a:lnTo>
                  <a:lnTo>
                    <a:pt x="1004" y="586"/>
                  </a:lnTo>
                  <a:lnTo>
                    <a:pt x="1032" y="582"/>
                  </a:lnTo>
                  <a:lnTo>
                    <a:pt x="1032" y="582"/>
                  </a:lnTo>
                  <a:lnTo>
                    <a:pt x="1054" y="580"/>
                  </a:lnTo>
                  <a:lnTo>
                    <a:pt x="1054" y="580"/>
                  </a:lnTo>
                  <a:lnTo>
                    <a:pt x="1082" y="580"/>
                  </a:lnTo>
                  <a:lnTo>
                    <a:pt x="1082" y="580"/>
                  </a:lnTo>
                  <a:lnTo>
                    <a:pt x="1094" y="578"/>
                  </a:lnTo>
                  <a:lnTo>
                    <a:pt x="1152" y="308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2" y="2"/>
                  </a:lnTo>
                  <a:lnTo>
                    <a:pt x="1052" y="2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06" y="4"/>
                  </a:lnTo>
                  <a:lnTo>
                    <a:pt x="1006" y="4"/>
                  </a:lnTo>
                  <a:lnTo>
                    <a:pt x="1006" y="4"/>
                  </a:lnTo>
                  <a:lnTo>
                    <a:pt x="1006" y="4"/>
                  </a:lnTo>
                  <a:lnTo>
                    <a:pt x="934" y="10"/>
                  </a:lnTo>
                  <a:lnTo>
                    <a:pt x="864" y="20"/>
                  </a:lnTo>
                  <a:lnTo>
                    <a:pt x="794" y="32"/>
                  </a:lnTo>
                  <a:lnTo>
                    <a:pt x="724" y="48"/>
                  </a:lnTo>
                  <a:lnTo>
                    <a:pt x="656" y="66"/>
                  </a:lnTo>
                  <a:lnTo>
                    <a:pt x="590" y="88"/>
                  </a:lnTo>
                  <a:lnTo>
                    <a:pt x="524" y="110"/>
                  </a:lnTo>
                  <a:lnTo>
                    <a:pt x="460" y="136"/>
                  </a:lnTo>
                  <a:lnTo>
                    <a:pt x="396" y="166"/>
                  </a:lnTo>
                  <a:lnTo>
                    <a:pt x="336" y="196"/>
                  </a:lnTo>
                  <a:lnTo>
                    <a:pt x="276" y="230"/>
                  </a:lnTo>
                  <a:lnTo>
                    <a:pt x="216" y="266"/>
                  </a:lnTo>
                  <a:lnTo>
                    <a:pt x="160" y="304"/>
                  </a:lnTo>
                  <a:lnTo>
                    <a:pt x="104" y="346"/>
                  </a:lnTo>
                  <a:lnTo>
                    <a:pt x="52" y="388"/>
                  </a:lnTo>
                  <a:lnTo>
                    <a:pt x="0" y="432"/>
                  </a:lnTo>
                  <a:lnTo>
                    <a:pt x="258" y="610"/>
                  </a:lnTo>
                  <a:lnTo>
                    <a:pt x="406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5356225" y="525463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302" y="50"/>
                  </a:moveTo>
                  <a:lnTo>
                    <a:pt x="302" y="50"/>
                  </a:lnTo>
                  <a:lnTo>
                    <a:pt x="288" y="38"/>
                  </a:lnTo>
                  <a:lnTo>
                    <a:pt x="274" y="28"/>
                  </a:lnTo>
                  <a:lnTo>
                    <a:pt x="258" y="18"/>
                  </a:lnTo>
                  <a:lnTo>
                    <a:pt x="242" y="12"/>
                  </a:lnTo>
                  <a:lnTo>
                    <a:pt x="226" y="6"/>
                  </a:lnTo>
                  <a:lnTo>
                    <a:pt x="210" y="2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140" y="4"/>
                  </a:lnTo>
                  <a:lnTo>
                    <a:pt x="124" y="8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6" y="32"/>
                  </a:lnTo>
                  <a:lnTo>
                    <a:pt x="62" y="42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38" y="68"/>
                  </a:lnTo>
                  <a:lnTo>
                    <a:pt x="26" y="84"/>
                  </a:lnTo>
                  <a:lnTo>
                    <a:pt x="18" y="100"/>
                  </a:lnTo>
                  <a:lnTo>
                    <a:pt x="12" y="116"/>
                  </a:lnTo>
                  <a:lnTo>
                    <a:pt x="6" y="132"/>
                  </a:lnTo>
                  <a:lnTo>
                    <a:pt x="2" y="148"/>
                  </a:lnTo>
                  <a:lnTo>
                    <a:pt x="0" y="166"/>
                  </a:lnTo>
                  <a:lnTo>
                    <a:pt x="0" y="182"/>
                  </a:lnTo>
                  <a:lnTo>
                    <a:pt x="0" y="200"/>
                  </a:lnTo>
                  <a:lnTo>
                    <a:pt x="4" y="218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2" y="266"/>
                  </a:lnTo>
                  <a:lnTo>
                    <a:pt x="32" y="280"/>
                  </a:lnTo>
                  <a:lnTo>
                    <a:pt x="42" y="296"/>
                  </a:lnTo>
                  <a:lnTo>
                    <a:pt x="54" y="308"/>
                  </a:lnTo>
                  <a:lnTo>
                    <a:pt x="54" y="308"/>
                  </a:lnTo>
                  <a:lnTo>
                    <a:pt x="68" y="320"/>
                  </a:lnTo>
                  <a:lnTo>
                    <a:pt x="84" y="330"/>
                  </a:lnTo>
                  <a:lnTo>
                    <a:pt x="100" y="340"/>
                  </a:lnTo>
                  <a:lnTo>
                    <a:pt x="116" y="346"/>
                  </a:lnTo>
                  <a:lnTo>
                    <a:pt x="132" y="352"/>
                  </a:lnTo>
                  <a:lnTo>
                    <a:pt x="148" y="356"/>
                  </a:lnTo>
                  <a:lnTo>
                    <a:pt x="166" y="358"/>
                  </a:lnTo>
                  <a:lnTo>
                    <a:pt x="182" y="358"/>
                  </a:lnTo>
                  <a:lnTo>
                    <a:pt x="200" y="356"/>
                  </a:lnTo>
                  <a:lnTo>
                    <a:pt x="216" y="354"/>
                  </a:lnTo>
                  <a:lnTo>
                    <a:pt x="234" y="350"/>
                  </a:lnTo>
                  <a:lnTo>
                    <a:pt x="250" y="344"/>
                  </a:lnTo>
                  <a:lnTo>
                    <a:pt x="266" y="336"/>
                  </a:lnTo>
                  <a:lnTo>
                    <a:pt x="280" y="326"/>
                  </a:lnTo>
                  <a:lnTo>
                    <a:pt x="296" y="316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20" y="288"/>
                  </a:lnTo>
                  <a:lnTo>
                    <a:pt x="330" y="274"/>
                  </a:lnTo>
                  <a:lnTo>
                    <a:pt x="340" y="258"/>
                  </a:lnTo>
                  <a:lnTo>
                    <a:pt x="346" y="242"/>
                  </a:lnTo>
                  <a:lnTo>
                    <a:pt x="352" y="226"/>
                  </a:lnTo>
                  <a:lnTo>
                    <a:pt x="356" y="210"/>
                  </a:lnTo>
                  <a:lnTo>
                    <a:pt x="358" y="192"/>
                  </a:lnTo>
                  <a:lnTo>
                    <a:pt x="358" y="174"/>
                  </a:lnTo>
                  <a:lnTo>
                    <a:pt x="356" y="158"/>
                  </a:lnTo>
                  <a:lnTo>
                    <a:pt x="354" y="140"/>
                  </a:lnTo>
                  <a:lnTo>
                    <a:pt x="350" y="124"/>
                  </a:lnTo>
                  <a:lnTo>
                    <a:pt x="344" y="108"/>
                  </a:lnTo>
                  <a:lnTo>
                    <a:pt x="336" y="92"/>
                  </a:lnTo>
                  <a:lnTo>
                    <a:pt x="326" y="76"/>
                  </a:lnTo>
                  <a:lnTo>
                    <a:pt x="316" y="62"/>
                  </a:lnTo>
                  <a:lnTo>
                    <a:pt x="302" y="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5432425" y="601663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222" y="36"/>
                  </a:moveTo>
                  <a:lnTo>
                    <a:pt x="222" y="36"/>
                  </a:lnTo>
                  <a:lnTo>
                    <a:pt x="210" y="28"/>
                  </a:lnTo>
                  <a:lnTo>
                    <a:pt x="200" y="20"/>
                  </a:lnTo>
                  <a:lnTo>
                    <a:pt x="188" y="14"/>
                  </a:lnTo>
                  <a:lnTo>
                    <a:pt x="178" y="8"/>
                  </a:lnTo>
                  <a:lnTo>
                    <a:pt x="166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116" y="2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8" y="16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28" y="50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4" y="96"/>
                  </a:lnTo>
                  <a:lnTo>
                    <a:pt x="2" y="108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4" y="206"/>
                  </a:lnTo>
                  <a:lnTo>
                    <a:pt x="32" y="216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50" y="234"/>
                  </a:lnTo>
                  <a:lnTo>
                    <a:pt x="62" y="242"/>
                  </a:lnTo>
                  <a:lnTo>
                    <a:pt x="72" y="248"/>
                  </a:lnTo>
                  <a:lnTo>
                    <a:pt x="84" y="254"/>
                  </a:lnTo>
                  <a:lnTo>
                    <a:pt x="96" y="258"/>
                  </a:lnTo>
                  <a:lnTo>
                    <a:pt x="108" y="260"/>
                  </a:lnTo>
                  <a:lnTo>
                    <a:pt x="122" y="262"/>
                  </a:lnTo>
                  <a:lnTo>
                    <a:pt x="134" y="262"/>
                  </a:lnTo>
                  <a:lnTo>
                    <a:pt x="146" y="260"/>
                  </a:lnTo>
                  <a:lnTo>
                    <a:pt x="158" y="258"/>
                  </a:lnTo>
                  <a:lnTo>
                    <a:pt x="170" y="256"/>
                  </a:lnTo>
                  <a:lnTo>
                    <a:pt x="182" y="250"/>
                  </a:lnTo>
                  <a:lnTo>
                    <a:pt x="194" y="246"/>
                  </a:lnTo>
                  <a:lnTo>
                    <a:pt x="206" y="238"/>
                  </a:lnTo>
                  <a:lnTo>
                    <a:pt x="216" y="230"/>
                  </a:lnTo>
                  <a:lnTo>
                    <a:pt x="226" y="222"/>
                  </a:lnTo>
                  <a:lnTo>
                    <a:pt x="226" y="222"/>
                  </a:lnTo>
                  <a:lnTo>
                    <a:pt x="234" y="212"/>
                  </a:lnTo>
                  <a:lnTo>
                    <a:pt x="242" y="200"/>
                  </a:lnTo>
                  <a:lnTo>
                    <a:pt x="248" y="190"/>
                  </a:lnTo>
                  <a:lnTo>
                    <a:pt x="252" y="178"/>
                  </a:lnTo>
                  <a:lnTo>
                    <a:pt x="256" y="166"/>
                  </a:lnTo>
                  <a:lnTo>
                    <a:pt x="260" y="154"/>
                  </a:lnTo>
                  <a:lnTo>
                    <a:pt x="262" y="140"/>
                  </a:lnTo>
                  <a:lnTo>
                    <a:pt x="262" y="128"/>
                  </a:lnTo>
                  <a:lnTo>
                    <a:pt x="260" y="116"/>
                  </a:lnTo>
                  <a:lnTo>
                    <a:pt x="258" y="104"/>
                  </a:lnTo>
                  <a:lnTo>
                    <a:pt x="256" y="90"/>
                  </a:lnTo>
                  <a:lnTo>
                    <a:pt x="250" y="80"/>
                  </a:lnTo>
                  <a:lnTo>
                    <a:pt x="246" y="68"/>
                  </a:lnTo>
                  <a:lnTo>
                    <a:pt x="238" y="56"/>
                  </a:lnTo>
                  <a:lnTo>
                    <a:pt x="230" y="46"/>
                  </a:lnTo>
                  <a:lnTo>
                    <a:pt x="22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8" name="Google Shape;688;p15"/>
          <p:cNvSpPr txBox="1"/>
          <p:nvPr/>
        </p:nvSpPr>
        <p:spPr>
          <a:xfrm>
            <a:off x="7878190" y="1393003"/>
            <a:ext cx="20290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Fikri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5"/>
          <p:cNvSpPr txBox="1"/>
          <p:nvPr/>
        </p:nvSpPr>
        <p:spPr>
          <a:xfrm>
            <a:off x="8625903" y="2786435"/>
            <a:ext cx="24651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Fon/Program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Seçimi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5"/>
          <p:cNvSpPr txBox="1"/>
          <p:nvPr/>
        </p:nvSpPr>
        <p:spPr>
          <a:xfrm>
            <a:off x="8379827" y="4332666"/>
            <a:ext cx="20290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ECAS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Şifresi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5"/>
          <p:cNvSpPr txBox="1"/>
          <p:nvPr/>
        </p:nvSpPr>
        <p:spPr>
          <a:xfrm>
            <a:off x="6796308" y="5478058"/>
            <a:ext cx="269240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PIF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Belgesi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Desteği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5"/>
          <p:cNvSpPr txBox="1"/>
          <p:nvPr/>
        </p:nvSpPr>
        <p:spPr>
          <a:xfrm>
            <a:off x="2977341" y="1182085"/>
            <a:ext cx="31018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Paketleri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Yürütme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Desteği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3" name="Google Shape;703;p15"/>
          <p:cNvGrpSpPr/>
          <p:nvPr/>
        </p:nvGrpSpPr>
        <p:grpSpPr>
          <a:xfrm>
            <a:off x="1551963" y="2082174"/>
            <a:ext cx="2956930" cy="1075136"/>
            <a:chOff x="-59314" y="852214"/>
            <a:chExt cx="3942573" cy="1433513"/>
          </a:xfrm>
        </p:grpSpPr>
        <p:sp>
          <p:nvSpPr>
            <p:cNvPr id="704" name="Google Shape;704;p15"/>
            <p:cNvSpPr txBox="1"/>
            <p:nvPr/>
          </p:nvSpPr>
          <p:spPr>
            <a:xfrm>
              <a:off x="-59314" y="852214"/>
              <a:ext cx="3942573" cy="5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Projenin</a:t>
              </a:r>
              <a:r>
                <a:rPr lang="en-US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Onaya</a:t>
              </a:r>
              <a:r>
                <a:rPr lang="en-US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Sunulması</a:t>
              </a:r>
              <a:endParaRPr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5"/>
            <p:cNvSpPr txBox="1"/>
            <p:nvPr/>
          </p:nvSpPr>
          <p:spPr>
            <a:xfrm>
              <a:off x="107359" y="1424008"/>
              <a:ext cx="3166544" cy="861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 </a:t>
              </a:r>
              <a:r>
                <a:rPr lang="en-US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</a:t>
              </a: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Ofisi</a:t>
              </a: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Onayı</a:t>
              </a:r>
              <a:endPara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 </a:t>
              </a:r>
              <a:r>
                <a:rPr lang="en-US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Onayı</a:t>
              </a:r>
              <a:endParaRPr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7" name="Google Shape;707;p15"/>
          <p:cNvSpPr txBox="1"/>
          <p:nvPr/>
        </p:nvSpPr>
        <p:spPr>
          <a:xfrm>
            <a:off x="2486481" y="3614806"/>
            <a:ext cx="20290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Yazımı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5"/>
          <p:cNvSpPr txBox="1"/>
          <p:nvPr/>
        </p:nvSpPr>
        <p:spPr>
          <a:xfrm>
            <a:off x="3906958" y="5420402"/>
            <a:ext cx="186456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Eğitimi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62256-18B2-FD13-2990-7FA628B7B70E}"/>
              </a:ext>
            </a:extLst>
          </p:cNvPr>
          <p:cNvSpPr txBox="1"/>
          <p:nvPr/>
        </p:nvSpPr>
        <p:spPr>
          <a:xfrm>
            <a:off x="2205318" y="65401"/>
            <a:ext cx="755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AB PROJELERI OFİSİ</a:t>
            </a:r>
          </a:p>
          <a:p>
            <a:pPr algn="ctr"/>
            <a:r>
              <a:rPr lang="en-US" sz="3200" b="1" dirty="0"/>
              <a:t>İŞ AKIŞ ŞEMASI</a:t>
            </a:r>
          </a:p>
        </p:txBody>
      </p:sp>
      <p:pic>
        <p:nvPicPr>
          <p:cNvPr id="4" name="Google Shape;415;p10">
            <a:extLst>
              <a:ext uri="{FF2B5EF4-FFF2-40B4-BE49-F238E27FC236}">
                <a16:creationId xmlns:a16="http://schemas.microsoft.com/office/drawing/2014/main" id="{7B2EAD6E-6053-0A9A-AD60-8216E6867B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6462" y="2348580"/>
            <a:ext cx="1824034" cy="245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0BF2FB9-BA33-7235-16AA-8D80F56A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E1089DD-B4D6-F44B-9994-EDAF83779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0"/>
      <p:bldP spid="691" grpId="0"/>
      <p:bldP spid="694" grpId="0"/>
      <p:bldP spid="697" grpId="0"/>
      <p:bldP spid="701" grpId="0"/>
      <p:bldP spid="707" grpId="0"/>
      <p:bldP spid="7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73EE2D-25DE-8F40-AFA7-33F9C6CE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Çok teşekkürler…</a:t>
            </a:r>
            <a:br>
              <a:rPr lang="tr-TR" dirty="0"/>
            </a:br>
            <a:r>
              <a:rPr lang="tr-TR" dirty="0">
                <a:hlinkClick r:id="rId2"/>
              </a:rPr>
              <a:t>cfryildirim@ankara.edu.tr</a:t>
            </a:r>
            <a:br>
              <a:rPr lang="tr-TR" dirty="0"/>
            </a:br>
            <a:r>
              <a:rPr lang="tr-TR" dirty="0"/>
              <a:t>05323375232</a:t>
            </a:r>
            <a:br>
              <a:rPr lang="tr-TR" dirty="0"/>
            </a:br>
            <a:br>
              <a:rPr lang="tr-TR" dirty="0"/>
            </a:br>
            <a:r>
              <a:rPr lang="tr-TR" dirty="0"/>
              <a:t>Saygılarımla arz ederim.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7AE99F8-7463-974D-81FC-5E5885116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3" y="5448921"/>
            <a:ext cx="8454474" cy="140907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FDF33C3-147C-93D9-DF92-3BFD96305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84" y="3404582"/>
            <a:ext cx="2768805" cy="123867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6A8392E-C42A-7B9F-C3BE-59236D6B3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201" y="3404582"/>
            <a:ext cx="1535160" cy="12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0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1891" y="1087148"/>
            <a:ext cx="6969433" cy="9906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MEDYADA AB EĞİTİM PROGRAMLARI VE PROJELER OFİSİ</a:t>
            </a:r>
          </a:p>
        </p:txBody>
      </p:sp>
      <p:pic>
        <p:nvPicPr>
          <p:cNvPr id="1028" name="Picture 4" descr="Twitter rebrands as X with &quot;art deco&quot;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6" y="2533515"/>
            <a:ext cx="671587" cy="6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sya:Instagram logo 2022.svg - Vikip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41" y="2466183"/>
            <a:ext cx="715297" cy="7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Youtube Logo PNG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36" y="3698867"/>
            <a:ext cx="1143800" cy="11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3214835" y="2571515"/>
            <a:ext cx="24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Ankara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EU</a:t>
            </a:r>
          </a:p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ankara_uni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061260" y="2512209"/>
            <a:ext cx="24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Ankara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EU</a:t>
            </a:r>
          </a:p>
          <a:p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ankaraunieu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214837" y="3959142"/>
            <a:ext cx="375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Ankara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EU</a:t>
            </a:r>
          </a:p>
        </p:txBody>
      </p:sp>
      <p:pic>
        <p:nvPicPr>
          <p:cNvPr id="1038" name="Picture 14" descr="Mail Stockio Lineal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40" y="3821586"/>
            <a:ext cx="748527" cy="7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7061260" y="3884224"/>
            <a:ext cx="26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erasmus@ankara.edu.tr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A010134-1942-38C1-F506-60347B9F01DB}"/>
              </a:ext>
            </a:extLst>
          </p:cNvPr>
          <p:cNvSpPr txBox="1"/>
          <p:nvPr/>
        </p:nvSpPr>
        <p:spPr>
          <a:xfrm>
            <a:off x="4439816" y="496168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#</a:t>
            </a:r>
            <a:r>
              <a:rPr lang="tr-TR" b="1" dirty="0" err="1"/>
              <a:t>empoweredtogether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8468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068120-E915-4C69-E720-6CEDE5BA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Uluslararası Merkez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1073CEA5-6285-9F57-2649-8251AC606475}"/>
              </a:ext>
            </a:extLst>
          </p:cNvPr>
          <p:cNvCxnSpPr/>
          <p:nvPr/>
        </p:nvCxnSpPr>
        <p:spPr>
          <a:xfrm flipH="1">
            <a:off x="2259874" y="1567543"/>
            <a:ext cx="1332412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5E7EA0C6-2D3F-C6EB-D379-5CA1E2DD84C6}"/>
              </a:ext>
            </a:extLst>
          </p:cNvPr>
          <p:cNvCxnSpPr>
            <a:cxnSpLocks/>
          </p:cNvCxnSpPr>
          <p:nvPr/>
        </p:nvCxnSpPr>
        <p:spPr>
          <a:xfrm>
            <a:off x="5592838" y="1474207"/>
            <a:ext cx="337699" cy="1332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D2EDE96-D3BF-7628-8424-2AEBF97A842C}"/>
              </a:ext>
            </a:extLst>
          </p:cNvPr>
          <p:cNvCxnSpPr>
            <a:cxnSpLocks/>
          </p:cNvCxnSpPr>
          <p:nvPr/>
        </p:nvCxnSpPr>
        <p:spPr>
          <a:xfrm>
            <a:off x="7423573" y="1567543"/>
            <a:ext cx="1132598" cy="927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85E3A6E-4263-3121-C3FC-91046342A3DB}"/>
              </a:ext>
            </a:extLst>
          </p:cNvPr>
          <p:cNvSpPr txBox="1"/>
          <p:nvPr/>
        </p:nvSpPr>
        <p:spPr>
          <a:xfrm>
            <a:off x="677334" y="3148149"/>
            <a:ext cx="291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Dış İlişkiler </a:t>
            </a:r>
            <a:r>
              <a:rPr lang="tr-TR" dirty="0" err="1"/>
              <a:t>Koord</a:t>
            </a:r>
            <a:r>
              <a:rPr lang="tr-TR" dirty="0"/>
              <a:t>.;</a:t>
            </a:r>
          </a:p>
          <a:p>
            <a:r>
              <a:rPr lang="tr-TR" dirty="0"/>
              <a:t>Büyükelçilik ziyaretleri,</a:t>
            </a:r>
          </a:p>
          <a:p>
            <a:r>
              <a:rPr lang="tr-TR" dirty="0"/>
              <a:t>Uluslararası anlaşmalar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9349CD8-3376-EC7B-F23B-864752F7EFB0}"/>
              </a:ext>
            </a:extLst>
          </p:cNvPr>
          <p:cNvSpPr txBox="1"/>
          <p:nvPr/>
        </p:nvSpPr>
        <p:spPr>
          <a:xfrm>
            <a:off x="5246430" y="2939143"/>
            <a:ext cx="21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Uluslararası Öğrenci </a:t>
            </a:r>
            <a:r>
              <a:rPr lang="tr-TR" dirty="0" err="1"/>
              <a:t>Koord</a:t>
            </a:r>
            <a:r>
              <a:rPr lang="tr-TR" dirty="0"/>
              <a:t>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2C7A921-10E6-F33C-29A7-AF841EF2A502}"/>
              </a:ext>
            </a:extLst>
          </p:cNvPr>
          <p:cNvSpPr txBox="1"/>
          <p:nvPr/>
        </p:nvSpPr>
        <p:spPr>
          <a:xfrm>
            <a:off x="7641771" y="2806618"/>
            <a:ext cx="253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Uluslararası Tanıtım ve Marka </a:t>
            </a:r>
            <a:r>
              <a:rPr lang="tr-TR" dirty="0" err="1"/>
              <a:t>Koord</a:t>
            </a:r>
            <a:r>
              <a:rPr lang="tr-TR" dirty="0"/>
              <a:t>.</a:t>
            </a: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E8AC4D2E-0F64-EADE-080B-0251B42EDD3D}"/>
              </a:ext>
            </a:extLst>
          </p:cNvPr>
          <p:cNvCxnSpPr>
            <a:cxnSpLocks/>
          </p:cNvCxnSpPr>
          <p:nvPr/>
        </p:nvCxnSpPr>
        <p:spPr>
          <a:xfrm>
            <a:off x="4423712" y="1546498"/>
            <a:ext cx="104887" cy="2868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sim 17">
            <a:extLst>
              <a:ext uri="{FF2B5EF4-FFF2-40B4-BE49-F238E27FC236}">
                <a16:creationId xmlns:a16="http://schemas.microsoft.com/office/drawing/2014/main" id="{18D6131A-8E59-0B1D-CC16-17E92E50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DDFAA89B-F432-E65E-8426-4DB03FC6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85FDBE0A-4395-C84A-1263-456F0408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38" y="4819105"/>
            <a:ext cx="1567729" cy="701353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0EBABF1C-D173-C246-9B15-D752CF71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13" y="4835435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5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DACD740-F872-03E8-C672-622006B4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D2003C8-4725-FBF1-A15A-181E2C2A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39BF00-3265-0356-4855-36CC0E11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38" y="760491"/>
            <a:ext cx="1567729" cy="70135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1CCE49-9365-334D-DF1F-632FDE52F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913" y="776821"/>
            <a:ext cx="869225" cy="690796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76224253-89AC-FB10-DC3A-AB992CFA78CA}"/>
              </a:ext>
            </a:extLst>
          </p:cNvPr>
          <p:cNvCxnSpPr/>
          <p:nvPr/>
        </p:nvCxnSpPr>
        <p:spPr>
          <a:xfrm flipH="1">
            <a:off x="1358537" y="1750423"/>
            <a:ext cx="1894114" cy="100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4443A8D-9A68-6C2E-F2BA-20794E8526D2}"/>
              </a:ext>
            </a:extLst>
          </p:cNvPr>
          <p:cNvCxnSpPr/>
          <p:nvPr/>
        </p:nvCxnSpPr>
        <p:spPr>
          <a:xfrm flipH="1">
            <a:off x="2387223" y="1826623"/>
            <a:ext cx="1894114" cy="100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6E703380-FF37-82C7-A8BF-045BEE4BC876}"/>
              </a:ext>
            </a:extLst>
          </p:cNvPr>
          <p:cNvCxnSpPr>
            <a:cxnSpLocks/>
          </p:cNvCxnSpPr>
          <p:nvPr/>
        </p:nvCxnSpPr>
        <p:spPr>
          <a:xfrm flipH="1">
            <a:off x="3995051" y="1761309"/>
            <a:ext cx="1487752" cy="994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06A9ABF-5970-A07A-4E58-DABD2C2D090A}"/>
              </a:ext>
            </a:extLst>
          </p:cNvPr>
          <p:cNvCxnSpPr>
            <a:cxnSpLocks/>
          </p:cNvCxnSpPr>
          <p:nvPr/>
        </p:nvCxnSpPr>
        <p:spPr>
          <a:xfrm>
            <a:off x="8027930" y="1761309"/>
            <a:ext cx="1718685" cy="106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439708F0-C95B-B4F2-E48C-9F477A2FA9C3}"/>
              </a:ext>
            </a:extLst>
          </p:cNvPr>
          <p:cNvCxnSpPr>
            <a:cxnSpLocks/>
          </p:cNvCxnSpPr>
          <p:nvPr/>
        </p:nvCxnSpPr>
        <p:spPr>
          <a:xfrm>
            <a:off x="5810426" y="1750423"/>
            <a:ext cx="102686" cy="100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90900919-F8F9-8BD9-0B6E-AC5EDB188A18}"/>
              </a:ext>
            </a:extLst>
          </p:cNvPr>
          <p:cNvCxnSpPr>
            <a:cxnSpLocks/>
          </p:cNvCxnSpPr>
          <p:nvPr/>
        </p:nvCxnSpPr>
        <p:spPr>
          <a:xfrm>
            <a:off x="7241035" y="1750423"/>
            <a:ext cx="1103219" cy="103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0956428-1760-8F0F-4A05-361ECCC0FCC3}"/>
              </a:ext>
            </a:extLst>
          </p:cNvPr>
          <p:cNvSpPr txBox="1"/>
          <p:nvPr/>
        </p:nvSpPr>
        <p:spPr>
          <a:xfrm>
            <a:off x="249829" y="2832463"/>
            <a:ext cx="190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Erasmus</a:t>
            </a:r>
            <a:r>
              <a:rPr lang="tr-TR" dirty="0"/>
              <a:t>+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BD7306F-0030-D4B7-9212-E403B053ECEA}"/>
              </a:ext>
            </a:extLst>
          </p:cNvPr>
          <p:cNvSpPr txBox="1"/>
          <p:nvPr/>
        </p:nvSpPr>
        <p:spPr>
          <a:xfrm>
            <a:off x="1907177" y="28324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ESC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F53F5C5-AC48-342D-2125-1BF3591A9C90}"/>
              </a:ext>
            </a:extLst>
          </p:cNvPr>
          <p:cNvSpPr txBox="1"/>
          <p:nvPr/>
        </p:nvSpPr>
        <p:spPr>
          <a:xfrm>
            <a:off x="3252650" y="2832463"/>
            <a:ext cx="148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Jean </a:t>
            </a:r>
            <a:r>
              <a:rPr lang="tr-TR" dirty="0" err="1"/>
              <a:t>Monnet</a:t>
            </a:r>
            <a:endParaRPr lang="tr-TR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0DDD4A5D-BE28-482A-3ED7-2CC31FCE3C99}"/>
              </a:ext>
            </a:extLst>
          </p:cNvPr>
          <p:cNvSpPr txBox="1"/>
          <p:nvPr/>
        </p:nvSpPr>
        <p:spPr>
          <a:xfrm>
            <a:off x="5273844" y="2832463"/>
            <a:ext cx="139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Merkezi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8637B10B-AAB6-F64B-ADA9-C22CD44750D6}"/>
              </a:ext>
            </a:extLst>
          </p:cNvPr>
          <p:cNvSpPr txBox="1"/>
          <p:nvPr/>
        </p:nvSpPr>
        <p:spPr>
          <a:xfrm>
            <a:off x="7341652" y="2806337"/>
            <a:ext cx="151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Ufuk Avrupa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7C8709ED-764D-0338-9AAC-77ADBC9785D9}"/>
              </a:ext>
            </a:extLst>
          </p:cNvPr>
          <p:cNvSpPr txBox="1"/>
          <p:nvPr/>
        </p:nvSpPr>
        <p:spPr>
          <a:xfrm>
            <a:off x="8856617" y="2832463"/>
            <a:ext cx="15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Dijital Avrupa</a:t>
            </a:r>
          </a:p>
        </p:txBody>
      </p:sp>
      <p:cxnSp>
        <p:nvCxnSpPr>
          <p:cNvPr id="27" name="Düz Ok Bağlayıcısı 26">
            <a:extLst>
              <a:ext uri="{FF2B5EF4-FFF2-40B4-BE49-F238E27FC236}">
                <a16:creationId xmlns:a16="http://schemas.microsoft.com/office/drawing/2014/main" id="{9F3E3FD3-55D9-A880-BE47-38BFA2021DE2}"/>
              </a:ext>
            </a:extLst>
          </p:cNvPr>
          <p:cNvCxnSpPr>
            <a:cxnSpLocks/>
          </p:cNvCxnSpPr>
          <p:nvPr/>
        </p:nvCxnSpPr>
        <p:spPr>
          <a:xfrm>
            <a:off x="6278890" y="1750423"/>
            <a:ext cx="781610" cy="967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27351F6-F624-9AB1-9B87-C483CAEDAA13}"/>
              </a:ext>
            </a:extLst>
          </p:cNvPr>
          <p:cNvSpPr txBox="1"/>
          <p:nvPr/>
        </p:nvSpPr>
        <p:spPr>
          <a:xfrm>
            <a:off x="6556198" y="2821577"/>
            <a:ext cx="75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IPA</a:t>
            </a:r>
          </a:p>
        </p:txBody>
      </p:sp>
      <p:cxnSp>
        <p:nvCxnSpPr>
          <p:cNvPr id="34" name="Düz Ok Bağlayıcısı 33">
            <a:extLst>
              <a:ext uri="{FF2B5EF4-FFF2-40B4-BE49-F238E27FC236}">
                <a16:creationId xmlns:a16="http://schemas.microsoft.com/office/drawing/2014/main" id="{40DD7CDC-9EF2-B0F6-A709-20FAF4FDE205}"/>
              </a:ext>
            </a:extLst>
          </p:cNvPr>
          <p:cNvCxnSpPr/>
          <p:nvPr/>
        </p:nvCxnSpPr>
        <p:spPr>
          <a:xfrm>
            <a:off x="378823" y="3317966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839B7663-F896-3046-4667-759D584CCE4B}"/>
              </a:ext>
            </a:extLst>
          </p:cNvPr>
          <p:cNvSpPr txBox="1"/>
          <p:nvPr/>
        </p:nvSpPr>
        <p:spPr>
          <a:xfrm>
            <a:off x="249829" y="3722914"/>
            <a:ext cx="952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KA131,</a:t>
            </a:r>
          </a:p>
          <a:p>
            <a:r>
              <a:rPr lang="tr-TR" dirty="0"/>
              <a:t>KA171,</a:t>
            </a:r>
          </a:p>
          <a:p>
            <a:r>
              <a:rPr lang="tr-TR" dirty="0"/>
              <a:t>KA152,KA153,KA154,</a:t>
            </a:r>
          </a:p>
          <a:p>
            <a:r>
              <a:rPr lang="tr-TR" dirty="0"/>
              <a:t>KA2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333B4247-C168-CF16-181A-4E145AFA984C}"/>
              </a:ext>
            </a:extLst>
          </p:cNvPr>
          <p:cNvSpPr txBox="1"/>
          <p:nvPr/>
        </p:nvSpPr>
        <p:spPr>
          <a:xfrm>
            <a:off x="1672045" y="3722914"/>
            <a:ext cx="95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ESC31,</a:t>
            </a:r>
          </a:p>
          <a:p>
            <a:r>
              <a:rPr lang="tr-TR" dirty="0"/>
              <a:t>ESC11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265D4B36-F754-A780-F08A-D057F28D2509}"/>
              </a:ext>
            </a:extLst>
          </p:cNvPr>
          <p:cNvSpPr txBox="1"/>
          <p:nvPr/>
        </p:nvSpPr>
        <p:spPr>
          <a:xfrm>
            <a:off x="3370217" y="3722914"/>
            <a:ext cx="132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Excellence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509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E4E96635-3E01-834C-B09D-58C5D4F02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238" y="1263490"/>
            <a:ext cx="3565027" cy="5276678"/>
          </a:xfr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7E189C5D-3D26-404B-8327-BBC80F55EC20}"/>
              </a:ext>
            </a:extLst>
          </p:cNvPr>
          <p:cNvCxnSpPr>
            <a:cxnSpLocks/>
          </p:cNvCxnSpPr>
          <p:nvPr/>
        </p:nvCxnSpPr>
        <p:spPr>
          <a:xfrm>
            <a:off x="4941871" y="1471001"/>
            <a:ext cx="8678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>
            <a:extLst>
              <a:ext uri="{FF2B5EF4-FFF2-40B4-BE49-F238E27FC236}">
                <a16:creationId xmlns:a16="http://schemas.microsoft.com/office/drawing/2014/main" id="{AE77C2E4-ABA4-D14C-9EF4-984BACD113BA}"/>
              </a:ext>
            </a:extLst>
          </p:cNvPr>
          <p:cNvSpPr txBox="1"/>
          <p:nvPr/>
        </p:nvSpPr>
        <p:spPr>
          <a:xfrm>
            <a:off x="5618929" y="2077164"/>
            <a:ext cx="440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Avrupa Birliği Merkezi projeler</a:t>
            </a:r>
          </a:p>
          <a:p>
            <a:r>
              <a:rPr lang="tr-TR" b="1" dirty="0"/>
              <a:t>Spor Projeleri</a:t>
            </a:r>
            <a:r>
              <a:rPr lang="tr-TR" dirty="0"/>
              <a:t>,</a:t>
            </a:r>
          </a:p>
          <a:p>
            <a:r>
              <a:rPr lang="tr-TR" b="1" dirty="0"/>
              <a:t>Yüksek öğretim Kapasite Geliştirme,</a:t>
            </a:r>
          </a:p>
          <a:p>
            <a:endParaRPr lang="tr-TR" b="1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4C4E1213-C2F2-1D48-9ABF-F9FE718B688A}"/>
              </a:ext>
            </a:extLst>
          </p:cNvPr>
          <p:cNvSpPr txBox="1"/>
          <p:nvPr/>
        </p:nvSpPr>
        <p:spPr>
          <a:xfrm>
            <a:off x="6382304" y="1282336"/>
            <a:ext cx="2353097" cy="372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2021-2027 dönemi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8519B62-8526-D1DE-3F8D-561A9A2BE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F41147C-2D07-D448-CD8F-17DF6CB1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35A8336C-D32B-7AD2-6CD1-2F6DF9069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26" y="105119"/>
            <a:ext cx="2002971" cy="13208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324B8C0-FB2E-988D-684A-9F852DEF23DE}"/>
              </a:ext>
            </a:extLst>
          </p:cNvPr>
          <p:cNvSpPr txBox="1"/>
          <p:nvPr/>
        </p:nvSpPr>
        <p:spPr>
          <a:xfrm>
            <a:off x="4803820" y="3429000"/>
            <a:ext cx="4159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/>
              <a:t>Üniversitemizde;</a:t>
            </a:r>
          </a:p>
          <a:p>
            <a:r>
              <a:rPr lang="tr-TR" b="1" dirty="0"/>
              <a:t>1 Koordinatör KA2,</a:t>
            </a:r>
          </a:p>
          <a:p>
            <a:r>
              <a:rPr lang="tr-TR" b="1" dirty="0"/>
              <a:t>3 Ortak KA2,</a:t>
            </a:r>
          </a:p>
          <a:p>
            <a:r>
              <a:rPr lang="tr-TR" b="1" dirty="0"/>
              <a:t>1 Koordinatör merkezi Spor projesi yürütülmektedir.</a:t>
            </a:r>
          </a:p>
          <a:p>
            <a:endParaRPr lang="tr-TR" b="1" dirty="0"/>
          </a:p>
          <a:p>
            <a:r>
              <a:rPr lang="tr-TR" b="1" dirty="0"/>
              <a:t>4 Ekim 2023 Başvuru döneminde;</a:t>
            </a:r>
          </a:p>
          <a:p>
            <a:r>
              <a:rPr lang="tr-TR" b="1" dirty="0"/>
              <a:t>1 KA2, 1 ESC başvurusu tamamlanmıştır.</a:t>
            </a:r>
          </a:p>
        </p:txBody>
      </p:sp>
    </p:spTree>
    <p:extLst>
      <p:ext uri="{BB962C8B-B14F-4D97-AF65-F5344CB8AC3E}">
        <p14:creationId xmlns:p14="http://schemas.microsoft.com/office/powerpoint/2010/main" val="156682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946B82-DDEF-6B4F-B07E-BDA81AF6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9730B76-E37A-865F-B4E4-9C10C2141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63" y="16328"/>
            <a:ext cx="12074421" cy="67818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017BD57-0786-677E-20DA-574043E99CCF}"/>
              </a:ext>
            </a:extLst>
          </p:cNvPr>
          <p:cNvSpPr txBox="1"/>
          <p:nvPr/>
        </p:nvSpPr>
        <p:spPr>
          <a:xfrm>
            <a:off x="195942" y="6434240"/>
            <a:ext cx="385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Türkiye Ulusal Ajansı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AD61247-64F9-C3B5-4548-096DC38A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2242FDA-D010-D2E7-49CF-F9B4CFBF8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030013E-C296-BF3D-8A49-7854AC358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6" y="1701208"/>
            <a:ext cx="2246259" cy="22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7264D2-A61E-0874-9444-30CB57BE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UFUK AVRUPA</a:t>
            </a:r>
            <a:br>
              <a:rPr lang="tr-TR" dirty="0"/>
            </a:br>
            <a:r>
              <a:rPr lang="tr-TR" dirty="0"/>
              <a:t>100B Euro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DAFC7C7A-5667-0354-4E2B-2449DA7B9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75" y="2075527"/>
            <a:ext cx="8977260" cy="4399700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A392612-A7C1-ED9A-546B-75332E89A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50506D7-E8FD-11B6-6092-BACF9A7B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DB05D8B-AFA7-7841-F04E-44AAA1C1E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78" y="1352363"/>
            <a:ext cx="10945569" cy="5432425"/>
          </a:xfr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120184B-0D15-F42A-5F35-DF56F745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D945322-B4AE-A24B-D9FD-55D9C1E3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4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B89FD03-64DD-9062-2F97-2EB2BBC96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1327"/>
            <a:ext cx="10204349" cy="5496673"/>
          </a:xfr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52AA0F8-0B8E-C132-F906-BA0BCD899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BA55A72-380E-8FAE-545F-564F602C2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2E1F5C3E-66D3-043D-27A1-323C3B2A8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2319"/>
            <a:ext cx="11300122" cy="5795682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79495DD-03D4-FBEC-FDD5-234FC626C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21BB965-0836-CD0F-4622-00A557AD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1952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Yüzeyler</Template>
  <TotalTime>1544</TotalTime>
  <Words>293</Words>
  <Application>Microsoft Macintosh PowerPoint</Application>
  <PresentationFormat>Geniş ekran</PresentationFormat>
  <Paragraphs>82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Open Sans</vt:lpstr>
      <vt:lpstr>Trebuchet MS</vt:lpstr>
      <vt:lpstr>Wingdings 3</vt:lpstr>
      <vt:lpstr>Yüzeyler</vt:lpstr>
      <vt:lpstr>PowerPoint Sunusu</vt:lpstr>
      <vt:lpstr>Uluslararası Merkez</vt:lpstr>
      <vt:lpstr>PowerPoint Sunusu</vt:lpstr>
      <vt:lpstr>PowerPoint Sunusu</vt:lpstr>
      <vt:lpstr>PowerPoint Sunusu</vt:lpstr>
      <vt:lpstr>UFUK AVRUPA 100B Euro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Çok teşekkürler… cfryildirim@ankara.edu.tr 05323375232  Saygılarımla arz ederim. </vt:lpstr>
      <vt:lpstr>SOSYAL MEDYADA AB EĞİTİM PROGRAMLARI VE PROJELER OFİSİ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Kariyer Haftası 2021</dc:title>
  <dc:creator>Microsoft Office User</dc:creator>
  <cp:lastModifiedBy>Microsoft Office User</cp:lastModifiedBy>
  <cp:revision>37</cp:revision>
  <dcterms:created xsi:type="dcterms:W3CDTF">2021-04-25T16:30:25Z</dcterms:created>
  <dcterms:modified xsi:type="dcterms:W3CDTF">2023-10-30T08:26:01Z</dcterms:modified>
</cp:coreProperties>
</file>