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068" r:id="rId2"/>
    <p:sldId id="1069" r:id="rId3"/>
    <p:sldId id="1070" r:id="rId4"/>
    <p:sldId id="1078" r:id="rId5"/>
    <p:sldId id="1071" r:id="rId6"/>
    <p:sldId id="1072" r:id="rId7"/>
    <p:sldId id="1073" r:id="rId8"/>
    <p:sldId id="1075" r:id="rId9"/>
    <p:sldId id="1076" r:id="rId10"/>
    <p:sldId id="10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noProof="0" dirty="0"/>
              <a:t>Unvanlara Göre Dağılım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77-4CA1-A8A7-51695F6422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77-4CA1-A8A7-51695F6422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77-4CA1-A8A7-51695F6422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77-4CA1-A8A7-51695F6422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77-4CA1-A8A7-51695F6422BE}"/>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77-4CA1-A8A7-51695F6422B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77-4CA1-A8A7-51695F6422B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77-4CA1-A8A7-51695F6422B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7-4CA1-A8A7-51695F6422BE}"/>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77-4CA1-A8A7-51695F6422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0"/>
            <c:showCatName val="0"/>
            <c:showSerName val="0"/>
            <c:showPercent val="0"/>
            <c:showBubbleSize val="0"/>
            <c:extLst>
              <c:ext xmlns:c15="http://schemas.microsoft.com/office/drawing/2012/chart" uri="{CE6537A1-D6FC-4f65-9D91-7224C49458BB}"/>
            </c:extLst>
          </c:dLbls>
          <c:cat>
            <c:strRef>
              <c:f>Sheet1!$A$14:$A$18</c:f>
              <c:strCache>
                <c:ptCount val="5"/>
                <c:pt idx="0">
                  <c:v>Dr. Öğrt.Üyesi</c:v>
                </c:pt>
                <c:pt idx="1">
                  <c:v>Öğrt.Gör.</c:v>
                </c:pt>
                <c:pt idx="2">
                  <c:v>Doç.Dr.</c:v>
                </c:pt>
                <c:pt idx="3">
                  <c:v>Prof.Dr.</c:v>
                </c:pt>
                <c:pt idx="4">
                  <c:v>Araş.Gör.</c:v>
                </c:pt>
              </c:strCache>
            </c:strRef>
          </c:cat>
          <c:val>
            <c:numRef>
              <c:f>Sheet1!$B$14:$B$18</c:f>
              <c:numCache>
                <c:formatCode>General</c:formatCode>
                <c:ptCount val="5"/>
                <c:pt idx="0">
                  <c:v>4</c:v>
                </c:pt>
                <c:pt idx="1">
                  <c:v>5</c:v>
                </c:pt>
                <c:pt idx="2">
                  <c:v>1</c:v>
                </c:pt>
                <c:pt idx="3">
                  <c:v>2</c:v>
                </c:pt>
                <c:pt idx="4">
                  <c:v>2</c:v>
                </c:pt>
              </c:numCache>
            </c:numRef>
          </c:val>
          <c:extLst>
            <c:ext xmlns:c16="http://schemas.microsoft.com/office/drawing/2014/chart" uri="{C3380CC4-5D6E-409C-BE32-E72D297353CC}">
              <c16:uniqueId val="{0000000A-0277-4CA1-A8A7-51695F6422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t>Bilimsel Dergilere Makale Yazma Kampı</a:t>
            </a:r>
          </a:p>
          <a:p>
            <a:pPr>
              <a:defRPr sz="1200"/>
            </a:pPr>
            <a:r>
              <a:rPr lang="en-US" sz="1200" b="1"/>
              <a:t>Fakülterlere Göre Başvuru Dağılımı</a:t>
            </a:r>
          </a:p>
        </c:rich>
      </c:tx>
      <c:layout>
        <c:manualLayout>
          <c:xMode val="edge"/>
          <c:yMode val="edge"/>
          <c:x val="0.23212514269932208"/>
          <c:y val="3.446069019839511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48962772791512948"/>
          <c:y val="0.22388556104833374"/>
          <c:w val="0.46932434582040883"/>
          <c:h val="0.6468628011044463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İlahiyat Fakültesi</c:v>
                </c:pt>
                <c:pt idx="1">
                  <c:v>Meslek Yüksekokulu</c:v>
                </c:pt>
                <c:pt idx="2">
                  <c:v>Tıp Fakültesi</c:v>
                </c:pt>
                <c:pt idx="3">
                  <c:v>Ziraat Fakültesi</c:v>
                </c:pt>
                <c:pt idx="4">
                  <c:v>Hemşirelik Fakültesi</c:v>
                </c:pt>
                <c:pt idx="5">
                  <c:v>Dil ve Tarih-Coğrafya Fakültesi</c:v>
                </c:pt>
                <c:pt idx="6">
                  <c:v>Mühendislik Fakültesi</c:v>
                </c:pt>
                <c:pt idx="7">
                  <c:v>Sağlık Bilimleri Fakültesi</c:v>
                </c:pt>
              </c:strCache>
            </c:strRef>
          </c:cat>
          <c:val>
            <c:numRef>
              <c:f>Sheet1!$B$3:$B$10</c:f>
              <c:numCache>
                <c:formatCode>General</c:formatCode>
                <c:ptCount val="8"/>
                <c:pt idx="0">
                  <c:v>3</c:v>
                </c:pt>
                <c:pt idx="1">
                  <c:v>3</c:v>
                </c:pt>
                <c:pt idx="2">
                  <c:v>3</c:v>
                </c:pt>
                <c:pt idx="3">
                  <c:v>1</c:v>
                </c:pt>
                <c:pt idx="4">
                  <c:v>1</c:v>
                </c:pt>
                <c:pt idx="5">
                  <c:v>1</c:v>
                </c:pt>
                <c:pt idx="6">
                  <c:v>1</c:v>
                </c:pt>
                <c:pt idx="7">
                  <c:v>1</c:v>
                </c:pt>
              </c:numCache>
            </c:numRef>
          </c:val>
          <c:extLst>
            <c:ext xmlns:c16="http://schemas.microsoft.com/office/drawing/2014/chart" uri="{C3380CC4-5D6E-409C-BE32-E72D297353CC}">
              <c16:uniqueId val="{00000000-63BD-4AF2-A39B-087350016BFF}"/>
            </c:ext>
          </c:extLst>
        </c:ser>
        <c:dLbls>
          <c:showLegendKey val="0"/>
          <c:showVal val="0"/>
          <c:showCatName val="0"/>
          <c:showSerName val="0"/>
          <c:showPercent val="0"/>
          <c:showBubbleSize val="0"/>
        </c:dLbls>
        <c:gapWidth val="182"/>
        <c:axId val="971718063"/>
        <c:axId val="971724719"/>
      </c:barChart>
      <c:catAx>
        <c:axId val="971718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tr-TR"/>
          </a:p>
        </c:txPr>
        <c:crossAx val="971724719"/>
        <c:crosses val="autoZero"/>
        <c:auto val="1"/>
        <c:lblAlgn val="ctr"/>
        <c:lblOffset val="100"/>
        <c:noMultiLvlLbl val="0"/>
      </c:catAx>
      <c:valAx>
        <c:axId val="9717247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71718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Sheet3!$A$1:$A$26</c:f>
              <c:strCache>
                <c:ptCount val="26"/>
                <c:pt idx="0">
                  <c:v>Araştırma tasarımı ve hipotez testi</c:v>
                </c:pt>
                <c:pt idx="1">
                  <c:v>Nicel araştırma yöntemleri ve modelleri</c:v>
                </c:pt>
                <c:pt idx="2">
                  <c:v>Anket araştırmaları</c:v>
                </c:pt>
                <c:pt idx="3">
                  <c:v>Örneklem ve örnekleme yöntemleri</c:v>
                </c:pt>
                <c:pt idx="4">
                  <c:v>Nitel araştırma yöntemleri ve modelleri</c:v>
                </c:pt>
                <c:pt idx="5">
                  <c:v>Karşılaştırmalı araştırmalar</c:v>
                </c:pt>
                <c:pt idx="6">
                  <c:v>Vaka çalışmaları</c:v>
                </c:pt>
                <c:pt idx="7">
                  <c:v>Deneysel desen tasarımı</c:v>
                </c:pt>
                <c:pt idx="8">
                  <c:v>Sistematik derleme araştırmaları</c:v>
                </c:pt>
                <c:pt idx="9">
                  <c:v>Araştırmalarda iç ve dış geçerlik</c:v>
                </c:pt>
                <c:pt idx="10">
                  <c:v>Görüşme (yarı yapılandırılmış, derinlemesine)</c:v>
                </c:pt>
                <c:pt idx="11">
                  <c:v>Gözlem (katılımcı, doğal)</c:v>
                </c:pt>
                <c:pt idx="12">
                  <c:v>Karma araştırma yöntemleri ve modelleri</c:v>
                </c:pt>
                <c:pt idx="13">
                  <c:v>Teori geliştirme ve kavramsal çalışmalar</c:v>
                </c:pt>
                <c:pt idx="14">
                  <c:v>Fenomenoloji (Olgubilim)</c:v>
                </c:pt>
                <c:pt idx="15">
                  <c:v>Meta analiz (CMA) araştırmaları</c:v>
                </c:pt>
                <c:pt idx="16">
                  <c:v>Aksiyon araştırması</c:v>
                </c:pt>
                <c:pt idx="17">
                  <c:v>Meta sentez araştırmaları</c:v>
                </c:pt>
                <c:pt idx="18">
                  <c:v>Eylem araştırmaları</c:v>
                </c:pt>
                <c:pt idx="19">
                  <c:v>Karar destek modelleri ve analitik hiyerarşi süreci</c:v>
                </c:pt>
                <c:pt idx="20">
                  <c:v>Etnografik araştırmalar</c:v>
                </c:pt>
                <c:pt idx="21">
                  <c:v>Hukuki ve etik çerçeveler</c:v>
                </c:pt>
                <c:pt idx="22">
                  <c:v>Tarihî araştırmalar</c:v>
                </c:pt>
                <c:pt idx="23">
                  <c:v>Hukuk alanında etik ve yasal düzenlemeler</c:v>
                </c:pt>
                <c:pt idx="24">
                  <c:v>Hukuki ve siyasi doküman analizi</c:v>
                </c:pt>
                <c:pt idx="25">
                  <c:v>Karşılaştırmalı hukuk ve karşılaştırmalı siyaset araştırmaları</c:v>
                </c:pt>
              </c:strCache>
            </c:strRef>
          </c:cat>
          <c:val>
            <c:numRef>
              <c:f>Sheet3!$B$1:$B$26</c:f>
              <c:numCache>
                <c:formatCode>0.00</c:formatCode>
                <c:ptCount val="26"/>
                <c:pt idx="0">
                  <c:v>2.9874999999999998</c:v>
                </c:pt>
                <c:pt idx="1">
                  <c:v>2.9874999999999998</c:v>
                </c:pt>
                <c:pt idx="2">
                  <c:v>2.7250000000000001</c:v>
                </c:pt>
                <c:pt idx="3">
                  <c:v>2.7124999999999999</c:v>
                </c:pt>
                <c:pt idx="4">
                  <c:v>2.65</c:v>
                </c:pt>
                <c:pt idx="5">
                  <c:v>2.5443037974683542</c:v>
                </c:pt>
                <c:pt idx="6">
                  <c:v>2.3670886075949369</c:v>
                </c:pt>
                <c:pt idx="7">
                  <c:v>2.2749999999999999</c:v>
                </c:pt>
                <c:pt idx="8">
                  <c:v>2.2151898734177213</c:v>
                </c:pt>
                <c:pt idx="9">
                  <c:v>2.15</c:v>
                </c:pt>
                <c:pt idx="10">
                  <c:v>2.1375000000000002</c:v>
                </c:pt>
                <c:pt idx="11">
                  <c:v>2.1375000000000002</c:v>
                </c:pt>
                <c:pt idx="12">
                  <c:v>2.1</c:v>
                </c:pt>
                <c:pt idx="13">
                  <c:v>1.8354430379746836</c:v>
                </c:pt>
                <c:pt idx="14">
                  <c:v>1.675</c:v>
                </c:pt>
                <c:pt idx="15">
                  <c:v>1.4177215189873418</c:v>
                </c:pt>
                <c:pt idx="16">
                  <c:v>1.3625</c:v>
                </c:pt>
                <c:pt idx="17">
                  <c:v>1.2278481012658229</c:v>
                </c:pt>
                <c:pt idx="18">
                  <c:v>1.2151898734177216</c:v>
                </c:pt>
                <c:pt idx="19">
                  <c:v>1.1772151898734178</c:v>
                </c:pt>
                <c:pt idx="20">
                  <c:v>1.175</c:v>
                </c:pt>
                <c:pt idx="21">
                  <c:v>1.1518987341772151</c:v>
                </c:pt>
                <c:pt idx="22">
                  <c:v>1.1125</c:v>
                </c:pt>
                <c:pt idx="23">
                  <c:v>0.94936708860759489</c:v>
                </c:pt>
                <c:pt idx="24">
                  <c:v>0.86075949367088611</c:v>
                </c:pt>
                <c:pt idx="25">
                  <c:v>0.86075949367088611</c:v>
                </c:pt>
              </c:numCache>
            </c:numRef>
          </c:val>
          <c:extLst>
            <c:ext xmlns:c16="http://schemas.microsoft.com/office/drawing/2014/chart" uri="{C3380CC4-5D6E-409C-BE32-E72D297353CC}">
              <c16:uniqueId val="{00000000-D1AB-44FE-8AC5-C50CC4886067}"/>
            </c:ext>
          </c:extLst>
        </c:ser>
        <c:dLbls>
          <c:showLegendKey val="0"/>
          <c:showVal val="0"/>
          <c:showCatName val="0"/>
          <c:showSerName val="0"/>
          <c:showPercent val="0"/>
          <c:showBubbleSize val="0"/>
        </c:dLbls>
        <c:gapWidth val="182"/>
        <c:axId val="889563743"/>
        <c:axId val="889560415"/>
      </c:barChart>
      <c:catAx>
        <c:axId val="889563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889560415"/>
        <c:crosses val="autoZero"/>
        <c:auto val="1"/>
        <c:lblAlgn val="ctr"/>
        <c:lblOffset val="100"/>
        <c:noMultiLvlLbl val="0"/>
      </c:catAx>
      <c:valAx>
        <c:axId val="88956041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8956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92606943095145"/>
          <c:y val="2.1586404489972132E-2"/>
          <c:w val="0.4841176162989228"/>
          <c:h val="0.93288930547404636"/>
        </c:manualLayout>
      </c:layout>
      <c:barChart>
        <c:barDir val="bar"/>
        <c:grouping val="clustered"/>
        <c:varyColors val="0"/>
        <c:ser>
          <c:idx val="0"/>
          <c:order val="0"/>
          <c:spPr>
            <a:solidFill>
              <a:schemeClr val="accent1"/>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Sheet5!$B$1:$B$34</c:f>
            </c:numRef>
          </c:val>
          <c:extLst>
            <c:ext xmlns:c16="http://schemas.microsoft.com/office/drawing/2014/chart" uri="{C3380CC4-5D6E-409C-BE32-E72D297353CC}">
              <c16:uniqueId val="{00000000-F7BD-4164-A309-A239B5538566}"/>
            </c:ext>
          </c:extLst>
        </c:ser>
        <c:ser>
          <c:idx val="1"/>
          <c:order val="1"/>
          <c:spPr>
            <a:solidFill>
              <a:schemeClr val="accent2"/>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Sheet5!$C$1:$C$34</c:f>
            </c:numRef>
          </c:val>
          <c:extLst>
            <c:ext xmlns:c16="http://schemas.microsoft.com/office/drawing/2014/chart" uri="{C3380CC4-5D6E-409C-BE32-E72D297353CC}">
              <c16:uniqueId val="{00000001-F7BD-4164-A309-A239B5538566}"/>
            </c:ext>
          </c:extLst>
        </c:ser>
        <c:ser>
          <c:idx val="2"/>
          <c:order val="2"/>
          <c:spPr>
            <a:solidFill>
              <a:schemeClr val="accent3"/>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Sheet5!$D$1:$D$34</c:f>
            </c:numRef>
          </c:val>
          <c:extLst>
            <c:ext xmlns:c16="http://schemas.microsoft.com/office/drawing/2014/chart" uri="{C3380CC4-5D6E-409C-BE32-E72D297353CC}">
              <c16:uniqueId val="{00000002-F7BD-4164-A309-A239B5538566}"/>
            </c:ext>
          </c:extLst>
        </c:ser>
        <c:ser>
          <c:idx val="3"/>
          <c:order val="3"/>
          <c:spPr>
            <a:solidFill>
              <a:schemeClr val="accent4"/>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Sheet5!$E$1:$E$34</c:f>
            </c:numRef>
          </c:val>
          <c:extLst>
            <c:ext xmlns:c16="http://schemas.microsoft.com/office/drawing/2014/chart" uri="{C3380CC4-5D6E-409C-BE32-E72D297353CC}">
              <c16:uniqueId val="{00000003-F7BD-4164-A309-A239B5538566}"/>
            </c:ext>
          </c:extLst>
        </c:ser>
        <c:ser>
          <c:idx val="4"/>
          <c:order val="4"/>
          <c:spPr>
            <a:solidFill>
              <a:schemeClr val="accent5"/>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Sheet5!$F$1:$F$34</c:f>
            </c:numRef>
          </c:val>
          <c:extLst>
            <c:ext xmlns:c16="http://schemas.microsoft.com/office/drawing/2014/chart" uri="{C3380CC4-5D6E-409C-BE32-E72D297353CC}">
              <c16:uniqueId val="{00000004-F7BD-4164-A309-A239B5538566}"/>
            </c:ext>
          </c:extLst>
        </c:ser>
        <c:ser>
          <c:idx val="5"/>
          <c:order val="5"/>
          <c:spPr>
            <a:solidFill>
              <a:schemeClr val="accent6"/>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Sheet5!$G$1:$G$34</c:f>
            </c:numRef>
          </c:val>
          <c:extLst>
            <c:ext xmlns:c16="http://schemas.microsoft.com/office/drawing/2014/chart" uri="{C3380CC4-5D6E-409C-BE32-E72D297353CC}">
              <c16:uniqueId val="{00000005-F7BD-4164-A309-A239B5538566}"/>
            </c:ext>
          </c:extLst>
        </c:ser>
        <c:ser>
          <c:idx val="6"/>
          <c:order val="6"/>
          <c:spPr>
            <a:solidFill>
              <a:schemeClr val="accent1">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Sheet5!$H$1:$H$34</c:f>
            </c:numRef>
          </c:val>
          <c:extLst>
            <c:ext xmlns:c16="http://schemas.microsoft.com/office/drawing/2014/chart" uri="{C3380CC4-5D6E-409C-BE32-E72D297353CC}">
              <c16:uniqueId val="{00000006-F7BD-4164-A309-A239B5538566}"/>
            </c:ext>
          </c:extLst>
        </c:ser>
        <c:ser>
          <c:idx val="7"/>
          <c:order val="7"/>
          <c:spPr>
            <a:solidFill>
              <a:schemeClr val="accent2">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Sheet5!$I$1:$I$34</c:f>
            </c:numRef>
          </c:val>
          <c:extLst>
            <c:ext xmlns:c16="http://schemas.microsoft.com/office/drawing/2014/chart" uri="{C3380CC4-5D6E-409C-BE32-E72D297353CC}">
              <c16:uniqueId val="{00000007-F7BD-4164-A309-A239B5538566}"/>
            </c:ext>
          </c:extLst>
        </c:ser>
        <c:ser>
          <c:idx val="8"/>
          <c:order val="8"/>
          <c:spPr>
            <a:solidFill>
              <a:schemeClr val="accent3">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Sheet5!$J$1:$J$34</c:f>
            </c:numRef>
          </c:val>
          <c:extLst>
            <c:ext xmlns:c16="http://schemas.microsoft.com/office/drawing/2014/chart" uri="{C3380CC4-5D6E-409C-BE32-E72D297353CC}">
              <c16:uniqueId val="{00000008-F7BD-4164-A309-A239B5538566}"/>
            </c:ext>
          </c:extLst>
        </c:ser>
        <c:ser>
          <c:idx val="9"/>
          <c:order val="9"/>
          <c:spPr>
            <a:solidFill>
              <a:schemeClr val="accent4">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Sheet5!$K$1:$K$34</c:f>
            </c:numRef>
          </c:val>
          <c:extLst>
            <c:ext xmlns:c16="http://schemas.microsoft.com/office/drawing/2014/chart" uri="{C3380CC4-5D6E-409C-BE32-E72D297353CC}">
              <c16:uniqueId val="{00000009-F7BD-4164-A309-A239B5538566}"/>
            </c:ext>
          </c:extLst>
        </c:ser>
        <c:ser>
          <c:idx val="10"/>
          <c:order val="10"/>
          <c:spPr>
            <a:solidFill>
              <a:schemeClr val="accent5">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Sheet5!$L$1:$L$34</c:f>
            </c:numRef>
          </c:val>
          <c:extLst>
            <c:ext xmlns:c16="http://schemas.microsoft.com/office/drawing/2014/chart" uri="{C3380CC4-5D6E-409C-BE32-E72D297353CC}">
              <c16:uniqueId val="{0000000A-F7BD-4164-A309-A239B5538566}"/>
            </c:ext>
          </c:extLst>
        </c:ser>
        <c:ser>
          <c:idx val="11"/>
          <c:order val="11"/>
          <c:spPr>
            <a:solidFill>
              <a:schemeClr val="accent6">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Sheet5!$M$1:$M$34</c:f>
            </c:numRef>
          </c:val>
          <c:extLst>
            <c:ext xmlns:c16="http://schemas.microsoft.com/office/drawing/2014/chart" uri="{C3380CC4-5D6E-409C-BE32-E72D297353CC}">
              <c16:uniqueId val="{0000000B-F7BD-4164-A309-A239B5538566}"/>
            </c:ext>
          </c:extLst>
        </c:ser>
        <c:ser>
          <c:idx val="12"/>
          <c:order val="12"/>
          <c:spPr>
            <a:solidFill>
              <a:schemeClr val="accent1">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Sheet5!$N$1:$N$34</c:f>
            </c:numRef>
          </c:val>
          <c:extLst>
            <c:ext xmlns:c16="http://schemas.microsoft.com/office/drawing/2014/chart" uri="{C3380CC4-5D6E-409C-BE32-E72D297353CC}">
              <c16:uniqueId val="{0000000C-F7BD-4164-A309-A239B5538566}"/>
            </c:ext>
          </c:extLst>
        </c:ser>
        <c:ser>
          <c:idx val="13"/>
          <c:order val="13"/>
          <c:spPr>
            <a:solidFill>
              <a:schemeClr val="accent2">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Sheet5!$O$1:$O$34</c:f>
            </c:numRef>
          </c:val>
          <c:extLst>
            <c:ext xmlns:c16="http://schemas.microsoft.com/office/drawing/2014/chart" uri="{C3380CC4-5D6E-409C-BE32-E72D297353CC}">
              <c16:uniqueId val="{0000000D-F7BD-4164-A309-A239B5538566}"/>
            </c:ext>
          </c:extLst>
        </c:ser>
        <c:ser>
          <c:idx val="14"/>
          <c:order val="14"/>
          <c:spPr>
            <a:solidFill>
              <a:schemeClr val="accent3">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Sheet5!$P$1:$P$34</c:f>
            </c:numRef>
          </c:val>
          <c:extLst>
            <c:ext xmlns:c16="http://schemas.microsoft.com/office/drawing/2014/chart" uri="{C3380CC4-5D6E-409C-BE32-E72D297353CC}">
              <c16:uniqueId val="{0000000E-F7BD-4164-A309-A239B5538566}"/>
            </c:ext>
          </c:extLst>
        </c:ser>
        <c:ser>
          <c:idx val="15"/>
          <c:order val="15"/>
          <c:spPr>
            <a:solidFill>
              <a:schemeClr val="accent4">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Sheet5!$Q$1:$Q$34</c:f>
            </c:numRef>
          </c:val>
          <c:extLst>
            <c:ext xmlns:c16="http://schemas.microsoft.com/office/drawing/2014/chart" uri="{C3380CC4-5D6E-409C-BE32-E72D297353CC}">
              <c16:uniqueId val="{0000000F-F7BD-4164-A309-A239B5538566}"/>
            </c:ext>
          </c:extLst>
        </c:ser>
        <c:ser>
          <c:idx val="16"/>
          <c:order val="16"/>
          <c:spPr>
            <a:solidFill>
              <a:schemeClr val="accent5">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Sheet5!$R$1:$R$34</c:f>
            </c:numRef>
          </c:val>
          <c:extLst>
            <c:ext xmlns:c16="http://schemas.microsoft.com/office/drawing/2014/chart" uri="{C3380CC4-5D6E-409C-BE32-E72D297353CC}">
              <c16:uniqueId val="{00000010-F7BD-4164-A309-A239B5538566}"/>
            </c:ext>
          </c:extLst>
        </c:ser>
        <c:ser>
          <c:idx val="17"/>
          <c:order val="17"/>
          <c:spPr>
            <a:solidFill>
              <a:schemeClr val="accent6">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Sheet5!$S$1:$S$34</c:f>
            </c:numRef>
          </c:val>
          <c:extLst>
            <c:ext xmlns:c16="http://schemas.microsoft.com/office/drawing/2014/chart" uri="{C3380CC4-5D6E-409C-BE32-E72D297353CC}">
              <c16:uniqueId val="{00000011-F7BD-4164-A309-A239B5538566}"/>
            </c:ext>
          </c:extLst>
        </c:ser>
        <c:ser>
          <c:idx val="18"/>
          <c:order val="18"/>
          <c:spPr>
            <a:solidFill>
              <a:schemeClr val="accent1">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Sheet5!$T$1:$T$34</c:f>
            </c:numRef>
          </c:val>
          <c:extLst>
            <c:ext xmlns:c16="http://schemas.microsoft.com/office/drawing/2014/chart" uri="{C3380CC4-5D6E-409C-BE32-E72D297353CC}">
              <c16:uniqueId val="{00000012-F7BD-4164-A309-A239B5538566}"/>
            </c:ext>
          </c:extLst>
        </c:ser>
        <c:ser>
          <c:idx val="19"/>
          <c:order val="19"/>
          <c:spPr>
            <a:solidFill>
              <a:schemeClr val="accent2">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Sheet5!$U$1:$U$34</c:f>
            </c:numRef>
          </c:val>
          <c:extLst>
            <c:ext xmlns:c16="http://schemas.microsoft.com/office/drawing/2014/chart" uri="{C3380CC4-5D6E-409C-BE32-E72D297353CC}">
              <c16:uniqueId val="{00000013-F7BD-4164-A309-A239B5538566}"/>
            </c:ext>
          </c:extLst>
        </c:ser>
        <c:ser>
          <c:idx val="20"/>
          <c:order val="20"/>
          <c:spPr>
            <a:solidFill>
              <a:schemeClr val="accent3">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Sheet5!$V$1:$V$34</c:f>
            </c:numRef>
          </c:val>
          <c:extLst>
            <c:ext xmlns:c16="http://schemas.microsoft.com/office/drawing/2014/chart" uri="{C3380CC4-5D6E-409C-BE32-E72D297353CC}">
              <c16:uniqueId val="{00000014-F7BD-4164-A309-A239B5538566}"/>
            </c:ext>
          </c:extLst>
        </c:ser>
        <c:ser>
          <c:idx val="21"/>
          <c:order val="21"/>
          <c:spPr>
            <a:solidFill>
              <a:schemeClr val="accent4">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Sheet5!$W$1:$W$34</c:f>
            </c:numRef>
          </c:val>
          <c:extLst>
            <c:ext xmlns:c16="http://schemas.microsoft.com/office/drawing/2014/chart" uri="{C3380CC4-5D6E-409C-BE32-E72D297353CC}">
              <c16:uniqueId val="{00000015-F7BD-4164-A309-A239B5538566}"/>
            </c:ext>
          </c:extLst>
        </c:ser>
        <c:ser>
          <c:idx val="22"/>
          <c:order val="22"/>
          <c:spPr>
            <a:solidFill>
              <a:schemeClr val="accent5">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Sheet5!$X$1:$X$34</c:f>
            </c:numRef>
          </c:val>
          <c:extLst>
            <c:ext xmlns:c16="http://schemas.microsoft.com/office/drawing/2014/chart" uri="{C3380CC4-5D6E-409C-BE32-E72D297353CC}">
              <c16:uniqueId val="{00000016-F7BD-4164-A309-A239B5538566}"/>
            </c:ext>
          </c:extLst>
        </c:ser>
        <c:ser>
          <c:idx val="23"/>
          <c:order val="23"/>
          <c:spPr>
            <a:solidFill>
              <a:schemeClr val="accent6">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Sheet5!$Y$1:$Y$34</c:f>
            </c:numRef>
          </c:val>
          <c:extLst>
            <c:ext xmlns:c16="http://schemas.microsoft.com/office/drawing/2014/chart" uri="{C3380CC4-5D6E-409C-BE32-E72D297353CC}">
              <c16:uniqueId val="{00000017-F7BD-4164-A309-A239B5538566}"/>
            </c:ext>
          </c:extLst>
        </c:ser>
        <c:ser>
          <c:idx val="24"/>
          <c:order val="24"/>
          <c:spPr>
            <a:solidFill>
              <a:schemeClr val="accent1">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Sheet5!$Z$1:$Z$34</c:f>
            </c:numRef>
          </c:val>
          <c:extLst>
            <c:ext xmlns:c16="http://schemas.microsoft.com/office/drawing/2014/chart" uri="{C3380CC4-5D6E-409C-BE32-E72D297353CC}">
              <c16:uniqueId val="{00000018-F7BD-4164-A309-A239B5538566}"/>
            </c:ext>
          </c:extLst>
        </c:ser>
        <c:ser>
          <c:idx val="25"/>
          <c:order val="25"/>
          <c:spPr>
            <a:solidFill>
              <a:schemeClr val="accent2">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Sheet5!$AA$1:$AA$34</c:f>
            </c:numRef>
          </c:val>
          <c:extLst>
            <c:ext xmlns:c16="http://schemas.microsoft.com/office/drawing/2014/chart" uri="{C3380CC4-5D6E-409C-BE32-E72D297353CC}">
              <c16:uniqueId val="{00000019-F7BD-4164-A309-A239B5538566}"/>
            </c:ext>
          </c:extLst>
        </c:ser>
        <c:ser>
          <c:idx val="26"/>
          <c:order val="26"/>
          <c:spPr>
            <a:solidFill>
              <a:schemeClr val="accent3">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Sheet5!$AB$1:$AB$34</c:f>
            </c:numRef>
          </c:val>
          <c:extLst>
            <c:ext xmlns:c16="http://schemas.microsoft.com/office/drawing/2014/chart" uri="{C3380CC4-5D6E-409C-BE32-E72D297353CC}">
              <c16:uniqueId val="{0000001A-F7BD-4164-A309-A239B5538566}"/>
            </c:ext>
          </c:extLst>
        </c:ser>
        <c:ser>
          <c:idx val="27"/>
          <c:order val="27"/>
          <c:spPr>
            <a:solidFill>
              <a:schemeClr val="accent4">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Sheet5!$AC$1:$AC$34</c:f>
            </c:numRef>
          </c:val>
          <c:extLst>
            <c:ext xmlns:c16="http://schemas.microsoft.com/office/drawing/2014/chart" uri="{C3380CC4-5D6E-409C-BE32-E72D297353CC}">
              <c16:uniqueId val="{0000001B-F7BD-4164-A309-A239B5538566}"/>
            </c:ext>
          </c:extLst>
        </c:ser>
        <c:ser>
          <c:idx val="28"/>
          <c:order val="28"/>
          <c:spPr>
            <a:solidFill>
              <a:schemeClr val="accent5">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Sheet5!$AD$1:$AD$34</c:f>
            </c:numRef>
          </c:val>
          <c:extLst>
            <c:ext xmlns:c16="http://schemas.microsoft.com/office/drawing/2014/chart" uri="{C3380CC4-5D6E-409C-BE32-E72D297353CC}">
              <c16:uniqueId val="{0000001C-F7BD-4164-A309-A239B5538566}"/>
            </c:ext>
          </c:extLst>
        </c:ser>
        <c:ser>
          <c:idx val="29"/>
          <c:order val="29"/>
          <c:spPr>
            <a:solidFill>
              <a:schemeClr val="accent6">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Sheet5!$AE$1:$AE$34</c:f>
            </c:numRef>
          </c:val>
          <c:extLst>
            <c:ext xmlns:c16="http://schemas.microsoft.com/office/drawing/2014/chart" uri="{C3380CC4-5D6E-409C-BE32-E72D297353CC}">
              <c16:uniqueId val="{0000001D-F7BD-4164-A309-A239B5538566}"/>
            </c:ext>
          </c:extLst>
        </c:ser>
        <c:ser>
          <c:idx val="30"/>
          <c:order val="30"/>
          <c:spPr>
            <a:solidFill>
              <a:schemeClr val="accent1">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Sheet5!$AF$1:$AF$34</c:f>
            </c:numRef>
          </c:val>
          <c:extLst>
            <c:ext xmlns:c16="http://schemas.microsoft.com/office/drawing/2014/chart" uri="{C3380CC4-5D6E-409C-BE32-E72D297353CC}">
              <c16:uniqueId val="{0000001E-F7BD-4164-A309-A239B5538566}"/>
            </c:ext>
          </c:extLst>
        </c:ser>
        <c:ser>
          <c:idx val="31"/>
          <c:order val="31"/>
          <c:spPr>
            <a:solidFill>
              <a:schemeClr val="accent2">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Sheet5!$AG$1:$AG$34</c:f>
            </c:numRef>
          </c:val>
          <c:extLst>
            <c:ext xmlns:c16="http://schemas.microsoft.com/office/drawing/2014/chart" uri="{C3380CC4-5D6E-409C-BE32-E72D297353CC}">
              <c16:uniqueId val="{0000001F-F7BD-4164-A309-A239B5538566}"/>
            </c:ext>
          </c:extLst>
        </c:ser>
        <c:ser>
          <c:idx val="32"/>
          <c:order val="32"/>
          <c:spPr>
            <a:solidFill>
              <a:schemeClr val="accent3">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Sheet5!$AH$1:$AH$34</c:f>
            </c:numRef>
          </c:val>
          <c:extLst>
            <c:ext xmlns:c16="http://schemas.microsoft.com/office/drawing/2014/chart" uri="{C3380CC4-5D6E-409C-BE32-E72D297353CC}">
              <c16:uniqueId val="{00000020-F7BD-4164-A309-A239B5538566}"/>
            </c:ext>
          </c:extLst>
        </c:ser>
        <c:ser>
          <c:idx val="33"/>
          <c:order val="33"/>
          <c:spPr>
            <a:solidFill>
              <a:schemeClr val="accent4">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Sheet5!$AI$1:$AI$34</c:f>
            </c:numRef>
          </c:val>
          <c:extLst>
            <c:ext xmlns:c16="http://schemas.microsoft.com/office/drawing/2014/chart" uri="{C3380CC4-5D6E-409C-BE32-E72D297353CC}">
              <c16:uniqueId val="{00000021-F7BD-4164-A309-A239B5538566}"/>
            </c:ext>
          </c:extLst>
        </c:ser>
        <c:ser>
          <c:idx val="34"/>
          <c:order val="34"/>
          <c:spPr>
            <a:solidFill>
              <a:schemeClr val="accent5">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Sheet5!$AJ$1:$AJ$34</c:f>
            </c:numRef>
          </c:val>
          <c:extLst>
            <c:ext xmlns:c16="http://schemas.microsoft.com/office/drawing/2014/chart" uri="{C3380CC4-5D6E-409C-BE32-E72D297353CC}">
              <c16:uniqueId val="{00000022-F7BD-4164-A309-A239B5538566}"/>
            </c:ext>
          </c:extLst>
        </c:ser>
        <c:ser>
          <c:idx val="35"/>
          <c:order val="35"/>
          <c:spPr>
            <a:solidFill>
              <a:schemeClr val="accent6">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Sheet5!$AK$1:$AK$34</c:f>
            </c:numRef>
          </c:val>
          <c:extLst>
            <c:ext xmlns:c16="http://schemas.microsoft.com/office/drawing/2014/chart" uri="{C3380CC4-5D6E-409C-BE32-E72D297353CC}">
              <c16:uniqueId val="{00000023-F7BD-4164-A309-A239B5538566}"/>
            </c:ext>
          </c:extLst>
        </c:ser>
        <c:ser>
          <c:idx val="36"/>
          <c:order val="36"/>
          <c:spPr>
            <a:solidFill>
              <a:schemeClr val="accent1">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Sheet5!$AL$1:$AL$34</c:f>
            </c:numRef>
          </c:val>
          <c:extLst>
            <c:ext xmlns:c16="http://schemas.microsoft.com/office/drawing/2014/chart" uri="{C3380CC4-5D6E-409C-BE32-E72D297353CC}">
              <c16:uniqueId val="{00000024-F7BD-4164-A309-A239B5538566}"/>
            </c:ext>
          </c:extLst>
        </c:ser>
        <c:ser>
          <c:idx val="37"/>
          <c:order val="37"/>
          <c:spPr>
            <a:solidFill>
              <a:schemeClr val="accent2">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Sheet5!$AM$1:$AM$34</c:f>
            </c:numRef>
          </c:val>
          <c:extLst>
            <c:ext xmlns:c16="http://schemas.microsoft.com/office/drawing/2014/chart" uri="{C3380CC4-5D6E-409C-BE32-E72D297353CC}">
              <c16:uniqueId val="{00000025-F7BD-4164-A309-A239B5538566}"/>
            </c:ext>
          </c:extLst>
        </c:ser>
        <c:ser>
          <c:idx val="38"/>
          <c:order val="38"/>
          <c:spPr>
            <a:solidFill>
              <a:schemeClr val="accent3">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Sheet5!$AN$1:$AN$34</c:f>
            </c:numRef>
          </c:val>
          <c:extLst>
            <c:ext xmlns:c16="http://schemas.microsoft.com/office/drawing/2014/chart" uri="{C3380CC4-5D6E-409C-BE32-E72D297353CC}">
              <c16:uniqueId val="{00000026-F7BD-4164-A309-A239B5538566}"/>
            </c:ext>
          </c:extLst>
        </c:ser>
        <c:ser>
          <c:idx val="39"/>
          <c:order val="39"/>
          <c:spPr>
            <a:solidFill>
              <a:schemeClr val="accent4">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Sheet5!$AO$1:$AO$34</c:f>
            </c:numRef>
          </c:val>
          <c:extLst>
            <c:ext xmlns:c16="http://schemas.microsoft.com/office/drawing/2014/chart" uri="{C3380CC4-5D6E-409C-BE32-E72D297353CC}">
              <c16:uniqueId val="{00000027-F7BD-4164-A309-A239B5538566}"/>
            </c:ext>
          </c:extLst>
        </c:ser>
        <c:ser>
          <c:idx val="40"/>
          <c:order val="40"/>
          <c:spPr>
            <a:solidFill>
              <a:schemeClr val="accent5">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Sheet5!$AP$1:$AP$34</c:f>
            </c:numRef>
          </c:val>
          <c:extLst>
            <c:ext xmlns:c16="http://schemas.microsoft.com/office/drawing/2014/chart" uri="{C3380CC4-5D6E-409C-BE32-E72D297353CC}">
              <c16:uniqueId val="{00000028-F7BD-4164-A309-A239B5538566}"/>
            </c:ext>
          </c:extLst>
        </c:ser>
        <c:ser>
          <c:idx val="41"/>
          <c:order val="41"/>
          <c:spPr>
            <a:solidFill>
              <a:schemeClr val="accent6">
                <a:lumMod val="70000"/>
                <a:lumOff val="3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Sheet5!$AQ$1:$AQ$34</c:f>
            </c:numRef>
          </c:val>
          <c:extLst>
            <c:ext xmlns:c16="http://schemas.microsoft.com/office/drawing/2014/chart" uri="{C3380CC4-5D6E-409C-BE32-E72D297353CC}">
              <c16:uniqueId val="{00000029-F7BD-4164-A309-A239B5538566}"/>
            </c:ext>
          </c:extLst>
        </c:ser>
        <c:ser>
          <c:idx val="42"/>
          <c:order val="42"/>
          <c:spPr>
            <a:solidFill>
              <a:schemeClr val="accent1">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Sheet5!$AR$1:$AR$34</c:f>
            </c:numRef>
          </c:val>
          <c:extLst>
            <c:ext xmlns:c16="http://schemas.microsoft.com/office/drawing/2014/chart" uri="{C3380CC4-5D6E-409C-BE32-E72D297353CC}">
              <c16:uniqueId val="{0000002A-F7BD-4164-A309-A239B5538566}"/>
            </c:ext>
          </c:extLst>
        </c:ser>
        <c:ser>
          <c:idx val="43"/>
          <c:order val="43"/>
          <c:spPr>
            <a:solidFill>
              <a:schemeClr val="accent2">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Sheet5!$AS$1:$AS$34</c:f>
            </c:numRef>
          </c:val>
          <c:extLst>
            <c:ext xmlns:c16="http://schemas.microsoft.com/office/drawing/2014/chart" uri="{C3380CC4-5D6E-409C-BE32-E72D297353CC}">
              <c16:uniqueId val="{0000002B-F7BD-4164-A309-A239B5538566}"/>
            </c:ext>
          </c:extLst>
        </c:ser>
        <c:ser>
          <c:idx val="44"/>
          <c:order val="44"/>
          <c:spPr>
            <a:solidFill>
              <a:schemeClr val="accent3">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Sheet5!$AT$1:$AT$34</c:f>
            </c:numRef>
          </c:val>
          <c:extLst>
            <c:ext xmlns:c16="http://schemas.microsoft.com/office/drawing/2014/chart" uri="{C3380CC4-5D6E-409C-BE32-E72D297353CC}">
              <c16:uniqueId val="{0000002C-F7BD-4164-A309-A239B5538566}"/>
            </c:ext>
          </c:extLst>
        </c:ser>
        <c:ser>
          <c:idx val="45"/>
          <c:order val="45"/>
          <c:spPr>
            <a:solidFill>
              <a:schemeClr val="accent4">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Sheet5!$AU$1:$AU$34</c:f>
            </c:numRef>
          </c:val>
          <c:extLst>
            <c:ext xmlns:c16="http://schemas.microsoft.com/office/drawing/2014/chart" uri="{C3380CC4-5D6E-409C-BE32-E72D297353CC}">
              <c16:uniqueId val="{0000002D-F7BD-4164-A309-A239B5538566}"/>
            </c:ext>
          </c:extLst>
        </c:ser>
        <c:ser>
          <c:idx val="46"/>
          <c:order val="46"/>
          <c:spPr>
            <a:solidFill>
              <a:schemeClr val="accent5">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Sheet5!$AV$1:$AV$34</c:f>
            </c:numRef>
          </c:val>
          <c:extLst>
            <c:ext xmlns:c16="http://schemas.microsoft.com/office/drawing/2014/chart" uri="{C3380CC4-5D6E-409C-BE32-E72D297353CC}">
              <c16:uniqueId val="{0000002E-F7BD-4164-A309-A239B5538566}"/>
            </c:ext>
          </c:extLst>
        </c:ser>
        <c:ser>
          <c:idx val="47"/>
          <c:order val="47"/>
          <c:spPr>
            <a:solidFill>
              <a:schemeClr val="accent6">
                <a:lumMod val="7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Sheet5!$AW$1:$AW$34</c:f>
            </c:numRef>
          </c:val>
          <c:extLst>
            <c:ext xmlns:c16="http://schemas.microsoft.com/office/drawing/2014/chart" uri="{C3380CC4-5D6E-409C-BE32-E72D297353CC}">
              <c16:uniqueId val="{0000002F-F7BD-4164-A309-A239B5538566}"/>
            </c:ext>
          </c:extLst>
        </c:ser>
        <c:ser>
          <c:idx val="48"/>
          <c:order val="48"/>
          <c:spPr>
            <a:solidFill>
              <a:schemeClr val="accent1">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Sheet5!$AX$1:$AX$34</c:f>
            </c:numRef>
          </c:val>
          <c:extLst>
            <c:ext xmlns:c16="http://schemas.microsoft.com/office/drawing/2014/chart" uri="{C3380CC4-5D6E-409C-BE32-E72D297353CC}">
              <c16:uniqueId val="{00000030-F7BD-4164-A309-A239B5538566}"/>
            </c:ext>
          </c:extLst>
        </c:ser>
        <c:ser>
          <c:idx val="49"/>
          <c:order val="49"/>
          <c:spPr>
            <a:solidFill>
              <a:schemeClr val="accent2">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Sheet5!$AY$1:$AY$34</c:f>
            </c:numRef>
          </c:val>
          <c:extLst>
            <c:ext xmlns:c16="http://schemas.microsoft.com/office/drawing/2014/chart" uri="{C3380CC4-5D6E-409C-BE32-E72D297353CC}">
              <c16:uniqueId val="{00000031-F7BD-4164-A309-A239B5538566}"/>
            </c:ext>
          </c:extLst>
        </c:ser>
        <c:ser>
          <c:idx val="50"/>
          <c:order val="50"/>
          <c:spPr>
            <a:solidFill>
              <a:schemeClr val="accent3">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Sheet5!$AZ$1:$AZ$34</c:f>
            </c:numRef>
          </c:val>
          <c:extLst>
            <c:ext xmlns:c16="http://schemas.microsoft.com/office/drawing/2014/chart" uri="{C3380CC4-5D6E-409C-BE32-E72D297353CC}">
              <c16:uniqueId val="{00000032-F7BD-4164-A309-A239B5538566}"/>
            </c:ext>
          </c:extLst>
        </c:ser>
        <c:ser>
          <c:idx val="51"/>
          <c:order val="51"/>
          <c:spPr>
            <a:solidFill>
              <a:schemeClr val="accent4">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Sheet5!$BA$1:$BA$34</c:f>
            </c:numRef>
          </c:val>
          <c:extLst>
            <c:ext xmlns:c16="http://schemas.microsoft.com/office/drawing/2014/chart" uri="{C3380CC4-5D6E-409C-BE32-E72D297353CC}">
              <c16:uniqueId val="{00000033-F7BD-4164-A309-A239B5538566}"/>
            </c:ext>
          </c:extLst>
        </c:ser>
        <c:ser>
          <c:idx val="52"/>
          <c:order val="52"/>
          <c:spPr>
            <a:solidFill>
              <a:schemeClr val="accent5">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Sheet5!$BB$1:$BB$34</c:f>
            </c:numRef>
          </c:val>
          <c:extLst>
            <c:ext xmlns:c16="http://schemas.microsoft.com/office/drawing/2014/chart" uri="{C3380CC4-5D6E-409C-BE32-E72D297353CC}">
              <c16:uniqueId val="{00000034-F7BD-4164-A309-A239B5538566}"/>
            </c:ext>
          </c:extLst>
        </c:ser>
        <c:ser>
          <c:idx val="53"/>
          <c:order val="53"/>
          <c:spPr>
            <a:solidFill>
              <a:schemeClr val="accent6">
                <a:lumMod val="50000"/>
                <a:lumOff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Sheet5!$BC$1:$BC$34</c:f>
            </c:numRef>
          </c:val>
          <c:extLst>
            <c:ext xmlns:c16="http://schemas.microsoft.com/office/drawing/2014/chart" uri="{C3380CC4-5D6E-409C-BE32-E72D297353CC}">
              <c16:uniqueId val="{00000035-F7BD-4164-A309-A239B5538566}"/>
            </c:ext>
          </c:extLst>
        </c:ser>
        <c:ser>
          <c:idx val="54"/>
          <c:order val="54"/>
          <c:spPr>
            <a:solidFill>
              <a:schemeClr val="accent1"/>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Sheet5!$BD$1:$BD$34</c:f>
            </c:numRef>
          </c:val>
          <c:extLst>
            <c:ext xmlns:c16="http://schemas.microsoft.com/office/drawing/2014/chart" uri="{C3380CC4-5D6E-409C-BE32-E72D297353CC}">
              <c16:uniqueId val="{00000036-F7BD-4164-A309-A239B5538566}"/>
            </c:ext>
          </c:extLst>
        </c:ser>
        <c:ser>
          <c:idx val="55"/>
          <c:order val="55"/>
          <c:spPr>
            <a:solidFill>
              <a:schemeClr val="accent2"/>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Sheet5!$BE$1:$BE$34</c:f>
            </c:numRef>
          </c:val>
          <c:extLst>
            <c:ext xmlns:c16="http://schemas.microsoft.com/office/drawing/2014/chart" uri="{C3380CC4-5D6E-409C-BE32-E72D297353CC}">
              <c16:uniqueId val="{00000037-F7BD-4164-A309-A239B5538566}"/>
            </c:ext>
          </c:extLst>
        </c:ser>
        <c:ser>
          <c:idx val="56"/>
          <c:order val="56"/>
          <c:spPr>
            <a:solidFill>
              <a:schemeClr val="accent3"/>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Sheet5!$BF$1:$BF$34</c:f>
            </c:numRef>
          </c:val>
          <c:extLst>
            <c:ext xmlns:c16="http://schemas.microsoft.com/office/drawing/2014/chart" uri="{C3380CC4-5D6E-409C-BE32-E72D297353CC}">
              <c16:uniqueId val="{00000038-F7BD-4164-A309-A239B5538566}"/>
            </c:ext>
          </c:extLst>
        </c:ser>
        <c:ser>
          <c:idx val="57"/>
          <c:order val="57"/>
          <c:spPr>
            <a:solidFill>
              <a:schemeClr val="accent4"/>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Sheet5!$BG$1:$BG$34</c:f>
            </c:numRef>
          </c:val>
          <c:extLst>
            <c:ext xmlns:c16="http://schemas.microsoft.com/office/drawing/2014/chart" uri="{C3380CC4-5D6E-409C-BE32-E72D297353CC}">
              <c16:uniqueId val="{00000039-F7BD-4164-A309-A239B5538566}"/>
            </c:ext>
          </c:extLst>
        </c:ser>
        <c:ser>
          <c:idx val="58"/>
          <c:order val="58"/>
          <c:spPr>
            <a:solidFill>
              <a:schemeClr val="accent5"/>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Sheet5!$BH$1:$BH$34</c:f>
            </c:numRef>
          </c:val>
          <c:extLst>
            <c:ext xmlns:c16="http://schemas.microsoft.com/office/drawing/2014/chart" uri="{C3380CC4-5D6E-409C-BE32-E72D297353CC}">
              <c16:uniqueId val="{0000003A-F7BD-4164-A309-A239B5538566}"/>
            </c:ext>
          </c:extLst>
        </c:ser>
        <c:ser>
          <c:idx val="59"/>
          <c:order val="59"/>
          <c:spPr>
            <a:solidFill>
              <a:schemeClr val="accent6"/>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Sheet5!$BI$1:$BI$34</c:f>
            </c:numRef>
          </c:val>
          <c:extLst>
            <c:ext xmlns:c16="http://schemas.microsoft.com/office/drawing/2014/chart" uri="{C3380CC4-5D6E-409C-BE32-E72D297353CC}">
              <c16:uniqueId val="{0000003B-F7BD-4164-A309-A239B5538566}"/>
            </c:ext>
          </c:extLst>
        </c:ser>
        <c:ser>
          <c:idx val="60"/>
          <c:order val="60"/>
          <c:spPr>
            <a:solidFill>
              <a:schemeClr val="accent1">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Sheet5!$BJ$1:$BJ$34</c:f>
            </c:numRef>
          </c:val>
          <c:extLst>
            <c:ext xmlns:c16="http://schemas.microsoft.com/office/drawing/2014/chart" uri="{C3380CC4-5D6E-409C-BE32-E72D297353CC}">
              <c16:uniqueId val="{0000003C-F7BD-4164-A309-A239B5538566}"/>
            </c:ext>
          </c:extLst>
        </c:ser>
        <c:ser>
          <c:idx val="61"/>
          <c:order val="61"/>
          <c:spPr>
            <a:solidFill>
              <a:schemeClr val="accent2">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Sheet5!$BK$1:$BK$34</c:f>
            </c:numRef>
          </c:val>
          <c:extLst>
            <c:ext xmlns:c16="http://schemas.microsoft.com/office/drawing/2014/chart" uri="{C3380CC4-5D6E-409C-BE32-E72D297353CC}">
              <c16:uniqueId val="{0000003D-F7BD-4164-A309-A239B5538566}"/>
            </c:ext>
          </c:extLst>
        </c:ser>
        <c:ser>
          <c:idx val="62"/>
          <c:order val="62"/>
          <c:spPr>
            <a:solidFill>
              <a:schemeClr val="accent3">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Sheet5!$BL$1:$BL$34</c:f>
            </c:numRef>
          </c:val>
          <c:extLst>
            <c:ext xmlns:c16="http://schemas.microsoft.com/office/drawing/2014/chart" uri="{C3380CC4-5D6E-409C-BE32-E72D297353CC}">
              <c16:uniqueId val="{0000003E-F7BD-4164-A309-A239B5538566}"/>
            </c:ext>
          </c:extLst>
        </c:ser>
        <c:ser>
          <c:idx val="63"/>
          <c:order val="63"/>
          <c:spPr>
            <a:solidFill>
              <a:schemeClr val="accent4">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Sheet5!$BM$1:$BM$34</c:f>
            </c:numRef>
          </c:val>
          <c:extLst>
            <c:ext xmlns:c16="http://schemas.microsoft.com/office/drawing/2014/chart" uri="{C3380CC4-5D6E-409C-BE32-E72D297353CC}">
              <c16:uniqueId val="{0000003F-F7BD-4164-A309-A239B5538566}"/>
            </c:ext>
          </c:extLst>
        </c:ser>
        <c:ser>
          <c:idx val="64"/>
          <c:order val="64"/>
          <c:spPr>
            <a:solidFill>
              <a:schemeClr val="accent5">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Sheet5!$BN$1:$BN$34</c:f>
            </c:numRef>
          </c:val>
          <c:extLst>
            <c:ext xmlns:c16="http://schemas.microsoft.com/office/drawing/2014/chart" uri="{C3380CC4-5D6E-409C-BE32-E72D297353CC}">
              <c16:uniqueId val="{00000040-F7BD-4164-A309-A239B5538566}"/>
            </c:ext>
          </c:extLst>
        </c:ser>
        <c:ser>
          <c:idx val="65"/>
          <c:order val="65"/>
          <c:spPr>
            <a:solidFill>
              <a:schemeClr val="accent6">
                <a:lumMod val="6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Sheet5!$BO$1:$BO$34</c:f>
            </c:numRef>
          </c:val>
          <c:extLst>
            <c:ext xmlns:c16="http://schemas.microsoft.com/office/drawing/2014/chart" uri="{C3380CC4-5D6E-409C-BE32-E72D297353CC}">
              <c16:uniqueId val="{00000041-F7BD-4164-A309-A239B5538566}"/>
            </c:ext>
          </c:extLst>
        </c:ser>
        <c:ser>
          <c:idx val="66"/>
          <c:order val="66"/>
          <c:spPr>
            <a:solidFill>
              <a:schemeClr val="accent1">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Sheet5!$BP$1:$BP$34</c:f>
            </c:numRef>
          </c:val>
          <c:extLst>
            <c:ext xmlns:c16="http://schemas.microsoft.com/office/drawing/2014/chart" uri="{C3380CC4-5D6E-409C-BE32-E72D297353CC}">
              <c16:uniqueId val="{00000042-F7BD-4164-A309-A239B5538566}"/>
            </c:ext>
          </c:extLst>
        </c:ser>
        <c:ser>
          <c:idx val="67"/>
          <c:order val="67"/>
          <c:spPr>
            <a:solidFill>
              <a:schemeClr val="accent2">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Sheet5!$BQ$1:$BQ$34</c:f>
            </c:numRef>
          </c:val>
          <c:extLst>
            <c:ext xmlns:c16="http://schemas.microsoft.com/office/drawing/2014/chart" uri="{C3380CC4-5D6E-409C-BE32-E72D297353CC}">
              <c16:uniqueId val="{00000043-F7BD-4164-A309-A239B5538566}"/>
            </c:ext>
          </c:extLst>
        </c:ser>
        <c:ser>
          <c:idx val="68"/>
          <c:order val="68"/>
          <c:spPr>
            <a:solidFill>
              <a:schemeClr val="accent3">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Sheet5!$BR$1:$BR$34</c:f>
            </c:numRef>
          </c:val>
          <c:extLst>
            <c:ext xmlns:c16="http://schemas.microsoft.com/office/drawing/2014/chart" uri="{C3380CC4-5D6E-409C-BE32-E72D297353CC}">
              <c16:uniqueId val="{00000044-F7BD-4164-A309-A239B5538566}"/>
            </c:ext>
          </c:extLst>
        </c:ser>
        <c:ser>
          <c:idx val="69"/>
          <c:order val="69"/>
          <c:spPr>
            <a:solidFill>
              <a:schemeClr val="accent4">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Sheet5!$BS$1:$BS$34</c:f>
            </c:numRef>
          </c:val>
          <c:extLst>
            <c:ext xmlns:c16="http://schemas.microsoft.com/office/drawing/2014/chart" uri="{C3380CC4-5D6E-409C-BE32-E72D297353CC}">
              <c16:uniqueId val="{00000045-F7BD-4164-A309-A239B5538566}"/>
            </c:ext>
          </c:extLst>
        </c:ser>
        <c:ser>
          <c:idx val="70"/>
          <c:order val="70"/>
          <c:spPr>
            <a:solidFill>
              <a:schemeClr val="accent5">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Sheet5!$BT$1:$BT$34</c:f>
            </c:numRef>
          </c:val>
          <c:extLst>
            <c:ext xmlns:c16="http://schemas.microsoft.com/office/drawing/2014/chart" uri="{C3380CC4-5D6E-409C-BE32-E72D297353CC}">
              <c16:uniqueId val="{00000046-F7BD-4164-A309-A239B5538566}"/>
            </c:ext>
          </c:extLst>
        </c:ser>
        <c:ser>
          <c:idx val="71"/>
          <c:order val="71"/>
          <c:spPr>
            <a:solidFill>
              <a:schemeClr val="accent6">
                <a:lumMod val="80000"/>
                <a:lumOff val="2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Sheet5!$BU$1:$BU$34</c:f>
            </c:numRef>
          </c:val>
          <c:extLst>
            <c:ext xmlns:c16="http://schemas.microsoft.com/office/drawing/2014/chart" uri="{C3380CC4-5D6E-409C-BE32-E72D297353CC}">
              <c16:uniqueId val="{00000047-F7BD-4164-A309-A239B5538566}"/>
            </c:ext>
          </c:extLst>
        </c:ser>
        <c:ser>
          <c:idx val="72"/>
          <c:order val="72"/>
          <c:spPr>
            <a:solidFill>
              <a:schemeClr val="accent1">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Sheet5!$BV$1:$BV$34</c:f>
            </c:numRef>
          </c:val>
          <c:extLst>
            <c:ext xmlns:c16="http://schemas.microsoft.com/office/drawing/2014/chart" uri="{C3380CC4-5D6E-409C-BE32-E72D297353CC}">
              <c16:uniqueId val="{00000048-F7BD-4164-A309-A239B5538566}"/>
            </c:ext>
          </c:extLst>
        </c:ser>
        <c:ser>
          <c:idx val="73"/>
          <c:order val="73"/>
          <c:spPr>
            <a:solidFill>
              <a:schemeClr val="accent2">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Sheet5!$BW$1:$BW$34</c:f>
            </c:numRef>
          </c:val>
          <c:extLst>
            <c:ext xmlns:c16="http://schemas.microsoft.com/office/drawing/2014/chart" uri="{C3380CC4-5D6E-409C-BE32-E72D297353CC}">
              <c16:uniqueId val="{00000049-F7BD-4164-A309-A239B5538566}"/>
            </c:ext>
          </c:extLst>
        </c:ser>
        <c:ser>
          <c:idx val="74"/>
          <c:order val="74"/>
          <c:spPr>
            <a:solidFill>
              <a:schemeClr val="accent3">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Sheet5!$BX$1:$BX$34</c:f>
            </c:numRef>
          </c:val>
          <c:extLst>
            <c:ext xmlns:c16="http://schemas.microsoft.com/office/drawing/2014/chart" uri="{C3380CC4-5D6E-409C-BE32-E72D297353CC}">
              <c16:uniqueId val="{0000004A-F7BD-4164-A309-A239B5538566}"/>
            </c:ext>
          </c:extLst>
        </c:ser>
        <c:ser>
          <c:idx val="75"/>
          <c:order val="75"/>
          <c:spPr>
            <a:solidFill>
              <a:schemeClr val="accent4">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Sheet5!$BY$1:$BY$34</c:f>
            </c:numRef>
          </c:val>
          <c:extLst>
            <c:ext xmlns:c16="http://schemas.microsoft.com/office/drawing/2014/chart" uri="{C3380CC4-5D6E-409C-BE32-E72D297353CC}">
              <c16:uniqueId val="{0000004B-F7BD-4164-A309-A239B5538566}"/>
            </c:ext>
          </c:extLst>
        </c:ser>
        <c:ser>
          <c:idx val="76"/>
          <c:order val="76"/>
          <c:spPr>
            <a:solidFill>
              <a:schemeClr val="accent5">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Sheet5!$BZ$1:$BZ$34</c:f>
            </c:numRef>
          </c:val>
          <c:extLst>
            <c:ext xmlns:c16="http://schemas.microsoft.com/office/drawing/2014/chart" uri="{C3380CC4-5D6E-409C-BE32-E72D297353CC}">
              <c16:uniqueId val="{0000004C-F7BD-4164-A309-A239B5538566}"/>
            </c:ext>
          </c:extLst>
        </c:ser>
        <c:ser>
          <c:idx val="77"/>
          <c:order val="77"/>
          <c:spPr>
            <a:solidFill>
              <a:schemeClr val="accent6">
                <a:lumMod val="8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Sheet5!$CA$1:$CA$34</c:f>
            </c:numRef>
          </c:val>
          <c:extLst>
            <c:ext xmlns:c16="http://schemas.microsoft.com/office/drawing/2014/chart" uri="{C3380CC4-5D6E-409C-BE32-E72D297353CC}">
              <c16:uniqueId val="{0000004D-F7BD-4164-A309-A239B5538566}"/>
            </c:ext>
          </c:extLst>
        </c:ser>
        <c:ser>
          <c:idx val="78"/>
          <c:order val="78"/>
          <c:spPr>
            <a:solidFill>
              <a:schemeClr val="accent1">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Sheet5!$CB$1:$CB$34</c:f>
            </c:numRef>
          </c:val>
          <c:extLst>
            <c:ext xmlns:c16="http://schemas.microsoft.com/office/drawing/2014/chart" uri="{C3380CC4-5D6E-409C-BE32-E72D297353CC}">
              <c16:uniqueId val="{0000004E-F7BD-4164-A309-A239B5538566}"/>
            </c:ext>
          </c:extLst>
        </c:ser>
        <c:ser>
          <c:idx val="79"/>
          <c:order val="79"/>
          <c:spPr>
            <a:solidFill>
              <a:schemeClr val="accent2">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Sheet5!$CC$1:$CC$34</c:f>
            </c:numRef>
          </c:val>
          <c:extLst>
            <c:ext xmlns:c16="http://schemas.microsoft.com/office/drawing/2014/chart" uri="{C3380CC4-5D6E-409C-BE32-E72D297353CC}">
              <c16:uniqueId val="{0000004F-F7BD-4164-A309-A239B5538566}"/>
            </c:ext>
          </c:extLst>
        </c:ser>
        <c:ser>
          <c:idx val="80"/>
          <c:order val="80"/>
          <c:spPr>
            <a:solidFill>
              <a:schemeClr val="accent3">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Sheet5!$CD$1:$CD$34</c:f>
            </c:numRef>
          </c:val>
          <c:extLst>
            <c:ext xmlns:c16="http://schemas.microsoft.com/office/drawing/2014/chart" uri="{C3380CC4-5D6E-409C-BE32-E72D297353CC}">
              <c16:uniqueId val="{00000050-F7BD-4164-A309-A239B5538566}"/>
            </c:ext>
          </c:extLst>
        </c:ser>
        <c:ser>
          <c:idx val="81"/>
          <c:order val="81"/>
          <c:spPr>
            <a:solidFill>
              <a:schemeClr val="accent4">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Sheet5!$CE$1:$CE$34</c:f>
            </c:numRef>
          </c:val>
          <c:extLst>
            <c:ext xmlns:c16="http://schemas.microsoft.com/office/drawing/2014/chart" uri="{C3380CC4-5D6E-409C-BE32-E72D297353CC}">
              <c16:uniqueId val="{00000051-F7BD-4164-A309-A239B5538566}"/>
            </c:ext>
          </c:extLst>
        </c:ser>
        <c:ser>
          <c:idx val="82"/>
          <c:order val="82"/>
          <c:spPr>
            <a:solidFill>
              <a:schemeClr val="accent5">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Sheet5!$CF$1:$CF$34</c:f>
            </c:numRef>
          </c:val>
          <c:extLst>
            <c:ext xmlns:c16="http://schemas.microsoft.com/office/drawing/2014/chart" uri="{C3380CC4-5D6E-409C-BE32-E72D297353CC}">
              <c16:uniqueId val="{00000052-F7BD-4164-A309-A239B5538566}"/>
            </c:ext>
          </c:extLst>
        </c:ser>
        <c:ser>
          <c:idx val="83"/>
          <c:order val="83"/>
          <c:spPr>
            <a:solidFill>
              <a:schemeClr val="accent6">
                <a:lumMod val="60000"/>
                <a:lumOff val="4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Sheet5!$CG$1:$CG$34</c:f>
            </c:numRef>
          </c:val>
          <c:extLst>
            <c:ext xmlns:c16="http://schemas.microsoft.com/office/drawing/2014/chart" uri="{C3380CC4-5D6E-409C-BE32-E72D297353CC}">
              <c16:uniqueId val="{00000053-F7BD-4164-A309-A239B5538566}"/>
            </c:ext>
          </c:extLst>
        </c:ser>
        <c:ser>
          <c:idx val="84"/>
          <c:order val="84"/>
          <c:spPr>
            <a:solidFill>
              <a:schemeClr val="accent1">
                <a:lumMod val="50000"/>
              </a:schemeClr>
            </a:solidFill>
            <a:ln>
              <a:noFill/>
            </a:ln>
            <a:effectLst/>
          </c:spPr>
          <c:invertIfNegative val="0"/>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Sheet5!$CH$1:$CH$34</c:f>
            </c:numRef>
          </c:val>
          <c:extLst>
            <c:ext xmlns:c16="http://schemas.microsoft.com/office/drawing/2014/chart" uri="{C3380CC4-5D6E-409C-BE32-E72D297353CC}">
              <c16:uniqueId val="{00000054-F7BD-4164-A309-A239B5538566}"/>
            </c:ext>
          </c:extLst>
        </c:ser>
        <c:ser>
          <c:idx val="85"/>
          <c:order val="85"/>
          <c:spPr>
            <a:solidFill>
              <a:schemeClr val="accent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Sheet5!$A$1:$A$34</c:f>
              <c:strCache>
                <c:ptCount val="34"/>
                <c:pt idx="0">
                  <c:v> [Deneysel desen tasarımı ve Varyans analizi modelleri (ANOVA, ANCOVA, MANOVA, karma-model ANOVA,…)]</c:v>
                </c:pt>
                <c:pt idx="1">
                  <c:v> [Regresyon analizi]</c:v>
                </c:pt>
                <c:pt idx="2">
                  <c:v> [Betimsel istatistikler]</c:v>
                </c:pt>
                <c:pt idx="3">
                  <c:v> [Çok değişkenli analiz]</c:v>
                </c:pt>
                <c:pt idx="4">
                  <c:v> [İçerik analizi]</c:v>
                </c:pt>
                <c:pt idx="5">
                  <c:v> [Karşılaştırmalı analiz]</c:v>
                </c:pt>
                <c:pt idx="6">
                  <c:v> [Parametrik olmayan testler]</c:v>
                </c:pt>
                <c:pt idx="7">
                  <c:v> [Doküman analizi]</c:v>
                </c:pt>
                <c:pt idx="8">
                  <c:v> [Veri görselleştirme]</c:v>
                </c:pt>
                <c:pt idx="9">
                  <c:v> [Durum analizi]</c:v>
                </c:pt>
                <c:pt idx="10">
                  <c:v> [Güç analizi]</c:v>
                </c:pt>
                <c:pt idx="11">
                  <c:v> [Ölçek geliştirme ve geçerlilik-güvenilirlik analizleri  (AFA ve DFA)]</c:v>
                </c:pt>
                <c:pt idx="12">
                  <c:v> [Etki değerlendirmesi]</c:v>
                </c:pt>
                <c:pt idx="13">
                  <c:v> [Çıkarımsal istatistikler]</c:v>
                </c:pt>
                <c:pt idx="14">
                  <c:v> [Büyük veri analizi]</c:v>
                </c:pt>
                <c:pt idx="15">
                  <c:v> [İstatistiksel Veri Analizlerinde yazılım, program vb. kullanımı (R dili, Python,]</c:v>
                </c:pt>
                <c:pt idx="16">
                  <c:v> [Meta-analiz (CMA)]</c:v>
                </c:pt>
                <c:pt idx="17">
                  <c:v> [Kümeleme analizi ve sınıflandırma teknikleri]</c:v>
                </c:pt>
                <c:pt idx="18">
                  <c:v> [Olgu analizi ve yargı kararlarının incelenmesi]</c:v>
                </c:pt>
                <c:pt idx="19">
                  <c:v> [Yapay zeka ve makine öğrenimi uygulamaları]</c:v>
                </c:pt>
                <c:pt idx="20">
                  <c:v> [Söylem analizi]</c:v>
                </c:pt>
                <c:pt idx="21">
                  <c:v> [Zaman serisi analizi]</c:v>
                </c:pt>
                <c:pt idx="22">
                  <c:v> [Yapısal eşitlik modellemesi (YEM/SEM):]</c:v>
                </c:pt>
                <c:pt idx="23">
                  <c:v> [Delphi yöntemi]</c:v>
                </c:pt>
                <c:pt idx="24">
                  <c:v> [Makine öğrenimi teknikleri]</c:v>
                </c:pt>
                <c:pt idx="25">
                  <c:v> [Metin madenciliği ve doğal dil işleme]</c:v>
                </c:pt>
                <c:pt idx="26">
                  <c:v> [Ağ analizi]</c:v>
                </c:pt>
                <c:pt idx="27">
                  <c:v> [Bayesyen yöntemler]</c:v>
                </c:pt>
                <c:pt idx="28">
                  <c:v> [Sağkalım analizi]</c:v>
                </c:pt>
                <c:pt idx="29">
                  <c:v> [Panel veri analizi]</c:v>
                </c:pt>
                <c:pt idx="30">
                  <c:v> [Durağanlık ve tespiti ve testleri]</c:v>
                </c:pt>
                <c:pt idx="31">
                  <c:v> [Hukuki veri tabanları ve hukuk metin analizi]</c:v>
                </c:pt>
                <c:pt idx="32">
                  <c:v> [Oyun teorisi]</c:v>
                </c:pt>
                <c:pt idx="33">
                  <c:v> [Deneysel ekonomi]</c:v>
                </c:pt>
              </c:strCache>
            </c:strRef>
          </c:cat>
          <c:val>
            <c:numRef>
              <c:f>Sheet5!$CI$1:$CI$34</c:f>
              <c:numCache>
                <c:formatCode>0.00</c:formatCode>
                <c:ptCount val="34"/>
                <c:pt idx="0">
                  <c:v>2.5595238095238093</c:v>
                </c:pt>
                <c:pt idx="1">
                  <c:v>2.3690476190476191</c:v>
                </c:pt>
                <c:pt idx="2">
                  <c:v>2.3614457831325302</c:v>
                </c:pt>
                <c:pt idx="3">
                  <c:v>2.2705882352941176</c:v>
                </c:pt>
                <c:pt idx="4">
                  <c:v>2.2588235294117647</c:v>
                </c:pt>
                <c:pt idx="5">
                  <c:v>2.223529411764706</c:v>
                </c:pt>
                <c:pt idx="6">
                  <c:v>2.0595238095238093</c:v>
                </c:pt>
                <c:pt idx="7">
                  <c:v>1.9176470588235295</c:v>
                </c:pt>
                <c:pt idx="8">
                  <c:v>1.7951807228915662</c:v>
                </c:pt>
                <c:pt idx="9">
                  <c:v>1.7108433734939759</c:v>
                </c:pt>
                <c:pt idx="10">
                  <c:v>1.6823529411764706</c:v>
                </c:pt>
                <c:pt idx="11">
                  <c:v>1.6823529411764706</c:v>
                </c:pt>
                <c:pt idx="12">
                  <c:v>1.654320987654321</c:v>
                </c:pt>
                <c:pt idx="13">
                  <c:v>1.6235294117647059</c:v>
                </c:pt>
                <c:pt idx="14">
                  <c:v>1.588235294117647</c:v>
                </c:pt>
                <c:pt idx="15">
                  <c:v>1.5421686746987953</c:v>
                </c:pt>
                <c:pt idx="16">
                  <c:v>1.4457831325301205</c:v>
                </c:pt>
                <c:pt idx="17">
                  <c:v>1.4216867469879517</c:v>
                </c:pt>
                <c:pt idx="18">
                  <c:v>1.25</c:v>
                </c:pt>
                <c:pt idx="19">
                  <c:v>1.2317073170731707</c:v>
                </c:pt>
                <c:pt idx="20">
                  <c:v>1.2142857142857142</c:v>
                </c:pt>
                <c:pt idx="21">
                  <c:v>1.1463414634146341</c:v>
                </c:pt>
                <c:pt idx="22">
                  <c:v>1.1084337349397591</c:v>
                </c:pt>
                <c:pt idx="23">
                  <c:v>1.1058823529411765</c:v>
                </c:pt>
                <c:pt idx="24">
                  <c:v>1.1058823529411765</c:v>
                </c:pt>
                <c:pt idx="25">
                  <c:v>1.0705882352941176</c:v>
                </c:pt>
                <c:pt idx="26">
                  <c:v>1.0117647058823529</c:v>
                </c:pt>
                <c:pt idx="27">
                  <c:v>1</c:v>
                </c:pt>
                <c:pt idx="28">
                  <c:v>0.98795180722891562</c:v>
                </c:pt>
                <c:pt idx="29">
                  <c:v>0.93975903614457834</c:v>
                </c:pt>
                <c:pt idx="30">
                  <c:v>0.86904761904761907</c:v>
                </c:pt>
                <c:pt idx="31">
                  <c:v>0.84705882352941175</c:v>
                </c:pt>
                <c:pt idx="32">
                  <c:v>0.84337349397590367</c:v>
                </c:pt>
                <c:pt idx="33">
                  <c:v>0.72941176470588232</c:v>
                </c:pt>
              </c:numCache>
            </c:numRef>
          </c:val>
          <c:extLst>
            <c:ext xmlns:c16="http://schemas.microsoft.com/office/drawing/2014/chart" uri="{C3380CC4-5D6E-409C-BE32-E72D297353CC}">
              <c16:uniqueId val="{00000055-F7BD-4164-A309-A239B5538566}"/>
            </c:ext>
          </c:extLst>
        </c:ser>
        <c:dLbls>
          <c:showLegendKey val="0"/>
          <c:showVal val="0"/>
          <c:showCatName val="0"/>
          <c:showSerName val="0"/>
          <c:showPercent val="0"/>
          <c:showBubbleSize val="0"/>
        </c:dLbls>
        <c:gapWidth val="182"/>
        <c:axId val="889501775"/>
        <c:axId val="889501359"/>
      </c:barChart>
      <c:catAx>
        <c:axId val="889501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889501359"/>
        <c:crosses val="autoZero"/>
        <c:auto val="1"/>
        <c:lblAlgn val="ctr"/>
        <c:lblOffset val="100"/>
        <c:noMultiLvlLbl val="0"/>
      </c:catAx>
      <c:valAx>
        <c:axId val="88950135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889501775"/>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analiz'!$B$1:$B$22</c:f>
            </c:numRef>
          </c:val>
          <c:extLst>
            <c:ext xmlns:c16="http://schemas.microsoft.com/office/drawing/2014/chart" uri="{C3380CC4-5D6E-409C-BE32-E72D297353CC}">
              <c16:uniqueId val="{00000000-2698-4927-B2A9-427A1F0BB404}"/>
            </c:ext>
          </c:extLst>
        </c:ser>
        <c:ser>
          <c:idx val="1"/>
          <c:order val="1"/>
          <c:spPr>
            <a:solidFill>
              <a:schemeClr val="accent2"/>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analiz'!$C$1:$C$22</c:f>
            </c:numRef>
          </c:val>
          <c:extLst>
            <c:ext xmlns:c16="http://schemas.microsoft.com/office/drawing/2014/chart" uri="{C3380CC4-5D6E-409C-BE32-E72D297353CC}">
              <c16:uniqueId val="{00000001-2698-4927-B2A9-427A1F0BB404}"/>
            </c:ext>
          </c:extLst>
        </c:ser>
        <c:ser>
          <c:idx val="2"/>
          <c:order val="2"/>
          <c:spPr>
            <a:solidFill>
              <a:schemeClr val="accent3"/>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analiz'!$D$1:$D$22</c:f>
            </c:numRef>
          </c:val>
          <c:extLst>
            <c:ext xmlns:c16="http://schemas.microsoft.com/office/drawing/2014/chart" uri="{C3380CC4-5D6E-409C-BE32-E72D297353CC}">
              <c16:uniqueId val="{00000002-2698-4927-B2A9-427A1F0BB404}"/>
            </c:ext>
          </c:extLst>
        </c:ser>
        <c:ser>
          <c:idx val="3"/>
          <c:order val="3"/>
          <c:spPr>
            <a:solidFill>
              <a:schemeClr val="accent4"/>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analiz'!$E$1:$E$22</c:f>
            </c:numRef>
          </c:val>
          <c:extLst>
            <c:ext xmlns:c16="http://schemas.microsoft.com/office/drawing/2014/chart" uri="{C3380CC4-5D6E-409C-BE32-E72D297353CC}">
              <c16:uniqueId val="{00000003-2698-4927-B2A9-427A1F0BB404}"/>
            </c:ext>
          </c:extLst>
        </c:ser>
        <c:ser>
          <c:idx val="4"/>
          <c:order val="4"/>
          <c:spPr>
            <a:solidFill>
              <a:schemeClr val="accent5"/>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analiz'!$F$1:$F$22</c:f>
            </c:numRef>
          </c:val>
          <c:extLst>
            <c:ext xmlns:c16="http://schemas.microsoft.com/office/drawing/2014/chart" uri="{C3380CC4-5D6E-409C-BE32-E72D297353CC}">
              <c16:uniqueId val="{00000004-2698-4927-B2A9-427A1F0BB404}"/>
            </c:ext>
          </c:extLst>
        </c:ser>
        <c:ser>
          <c:idx val="5"/>
          <c:order val="5"/>
          <c:spPr>
            <a:solidFill>
              <a:schemeClr val="accent6"/>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analiz'!$G$1:$G$22</c:f>
            </c:numRef>
          </c:val>
          <c:extLst>
            <c:ext xmlns:c16="http://schemas.microsoft.com/office/drawing/2014/chart" uri="{C3380CC4-5D6E-409C-BE32-E72D297353CC}">
              <c16:uniqueId val="{00000005-2698-4927-B2A9-427A1F0BB404}"/>
            </c:ext>
          </c:extLst>
        </c:ser>
        <c:ser>
          <c:idx val="6"/>
          <c:order val="6"/>
          <c:spPr>
            <a:solidFill>
              <a:schemeClr val="accent1">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analiz'!$H$1:$H$22</c:f>
            </c:numRef>
          </c:val>
          <c:extLst>
            <c:ext xmlns:c16="http://schemas.microsoft.com/office/drawing/2014/chart" uri="{C3380CC4-5D6E-409C-BE32-E72D297353CC}">
              <c16:uniqueId val="{00000006-2698-4927-B2A9-427A1F0BB404}"/>
            </c:ext>
          </c:extLst>
        </c:ser>
        <c:ser>
          <c:idx val="7"/>
          <c:order val="7"/>
          <c:spPr>
            <a:solidFill>
              <a:schemeClr val="accent2">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analiz'!$I$1:$I$22</c:f>
            </c:numRef>
          </c:val>
          <c:extLst>
            <c:ext xmlns:c16="http://schemas.microsoft.com/office/drawing/2014/chart" uri="{C3380CC4-5D6E-409C-BE32-E72D297353CC}">
              <c16:uniqueId val="{00000007-2698-4927-B2A9-427A1F0BB404}"/>
            </c:ext>
          </c:extLst>
        </c:ser>
        <c:ser>
          <c:idx val="8"/>
          <c:order val="8"/>
          <c:spPr>
            <a:solidFill>
              <a:schemeClr val="accent3">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analiz'!$J$1:$J$22</c:f>
            </c:numRef>
          </c:val>
          <c:extLst>
            <c:ext xmlns:c16="http://schemas.microsoft.com/office/drawing/2014/chart" uri="{C3380CC4-5D6E-409C-BE32-E72D297353CC}">
              <c16:uniqueId val="{00000008-2698-4927-B2A9-427A1F0BB404}"/>
            </c:ext>
          </c:extLst>
        </c:ser>
        <c:ser>
          <c:idx val="9"/>
          <c:order val="9"/>
          <c:spPr>
            <a:solidFill>
              <a:schemeClr val="accent4">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analiz'!$K$1:$K$22</c:f>
            </c:numRef>
          </c:val>
          <c:extLst>
            <c:ext xmlns:c16="http://schemas.microsoft.com/office/drawing/2014/chart" uri="{C3380CC4-5D6E-409C-BE32-E72D297353CC}">
              <c16:uniqueId val="{00000009-2698-4927-B2A9-427A1F0BB404}"/>
            </c:ext>
          </c:extLst>
        </c:ser>
        <c:ser>
          <c:idx val="10"/>
          <c:order val="10"/>
          <c:spPr>
            <a:solidFill>
              <a:schemeClr val="accent5">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analiz'!$L$1:$L$22</c:f>
            </c:numRef>
          </c:val>
          <c:extLst>
            <c:ext xmlns:c16="http://schemas.microsoft.com/office/drawing/2014/chart" uri="{C3380CC4-5D6E-409C-BE32-E72D297353CC}">
              <c16:uniqueId val="{0000000A-2698-4927-B2A9-427A1F0BB404}"/>
            </c:ext>
          </c:extLst>
        </c:ser>
        <c:ser>
          <c:idx val="11"/>
          <c:order val="11"/>
          <c:spPr>
            <a:solidFill>
              <a:schemeClr val="accent6">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analiz'!$M$1:$M$22</c:f>
            </c:numRef>
          </c:val>
          <c:extLst>
            <c:ext xmlns:c16="http://schemas.microsoft.com/office/drawing/2014/chart" uri="{C3380CC4-5D6E-409C-BE32-E72D297353CC}">
              <c16:uniqueId val="{0000000B-2698-4927-B2A9-427A1F0BB404}"/>
            </c:ext>
          </c:extLst>
        </c:ser>
        <c:ser>
          <c:idx val="12"/>
          <c:order val="12"/>
          <c:spPr>
            <a:solidFill>
              <a:schemeClr val="accent1">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analiz'!$N$1:$N$22</c:f>
            </c:numRef>
          </c:val>
          <c:extLst>
            <c:ext xmlns:c16="http://schemas.microsoft.com/office/drawing/2014/chart" uri="{C3380CC4-5D6E-409C-BE32-E72D297353CC}">
              <c16:uniqueId val="{0000000C-2698-4927-B2A9-427A1F0BB404}"/>
            </c:ext>
          </c:extLst>
        </c:ser>
        <c:ser>
          <c:idx val="13"/>
          <c:order val="13"/>
          <c:spPr>
            <a:solidFill>
              <a:schemeClr val="accent2">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analiz'!$O$1:$O$22</c:f>
            </c:numRef>
          </c:val>
          <c:extLst>
            <c:ext xmlns:c16="http://schemas.microsoft.com/office/drawing/2014/chart" uri="{C3380CC4-5D6E-409C-BE32-E72D297353CC}">
              <c16:uniqueId val="{0000000D-2698-4927-B2A9-427A1F0BB404}"/>
            </c:ext>
          </c:extLst>
        </c:ser>
        <c:ser>
          <c:idx val="14"/>
          <c:order val="14"/>
          <c:spPr>
            <a:solidFill>
              <a:schemeClr val="accent3">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analiz'!$P$1:$P$22</c:f>
            </c:numRef>
          </c:val>
          <c:extLst>
            <c:ext xmlns:c16="http://schemas.microsoft.com/office/drawing/2014/chart" uri="{C3380CC4-5D6E-409C-BE32-E72D297353CC}">
              <c16:uniqueId val="{0000000E-2698-4927-B2A9-427A1F0BB404}"/>
            </c:ext>
          </c:extLst>
        </c:ser>
        <c:ser>
          <c:idx val="15"/>
          <c:order val="15"/>
          <c:spPr>
            <a:solidFill>
              <a:schemeClr val="accent4">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analiz'!$Q$1:$Q$22</c:f>
            </c:numRef>
          </c:val>
          <c:extLst>
            <c:ext xmlns:c16="http://schemas.microsoft.com/office/drawing/2014/chart" uri="{C3380CC4-5D6E-409C-BE32-E72D297353CC}">
              <c16:uniqueId val="{0000000F-2698-4927-B2A9-427A1F0BB404}"/>
            </c:ext>
          </c:extLst>
        </c:ser>
        <c:ser>
          <c:idx val="16"/>
          <c:order val="16"/>
          <c:spPr>
            <a:solidFill>
              <a:schemeClr val="accent5">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analiz'!$R$1:$R$22</c:f>
            </c:numRef>
          </c:val>
          <c:extLst>
            <c:ext xmlns:c16="http://schemas.microsoft.com/office/drawing/2014/chart" uri="{C3380CC4-5D6E-409C-BE32-E72D297353CC}">
              <c16:uniqueId val="{00000010-2698-4927-B2A9-427A1F0BB404}"/>
            </c:ext>
          </c:extLst>
        </c:ser>
        <c:ser>
          <c:idx val="17"/>
          <c:order val="17"/>
          <c:spPr>
            <a:solidFill>
              <a:schemeClr val="accent6">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analiz'!$S$1:$S$22</c:f>
            </c:numRef>
          </c:val>
          <c:extLst>
            <c:ext xmlns:c16="http://schemas.microsoft.com/office/drawing/2014/chart" uri="{C3380CC4-5D6E-409C-BE32-E72D297353CC}">
              <c16:uniqueId val="{00000011-2698-4927-B2A9-427A1F0BB404}"/>
            </c:ext>
          </c:extLst>
        </c:ser>
        <c:ser>
          <c:idx val="18"/>
          <c:order val="18"/>
          <c:spPr>
            <a:solidFill>
              <a:schemeClr val="accent1">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analiz'!$T$1:$T$22</c:f>
            </c:numRef>
          </c:val>
          <c:extLst>
            <c:ext xmlns:c16="http://schemas.microsoft.com/office/drawing/2014/chart" uri="{C3380CC4-5D6E-409C-BE32-E72D297353CC}">
              <c16:uniqueId val="{00000012-2698-4927-B2A9-427A1F0BB404}"/>
            </c:ext>
          </c:extLst>
        </c:ser>
        <c:ser>
          <c:idx val="19"/>
          <c:order val="19"/>
          <c:spPr>
            <a:solidFill>
              <a:schemeClr val="accent2">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analiz'!$U$1:$U$22</c:f>
            </c:numRef>
          </c:val>
          <c:extLst>
            <c:ext xmlns:c16="http://schemas.microsoft.com/office/drawing/2014/chart" uri="{C3380CC4-5D6E-409C-BE32-E72D297353CC}">
              <c16:uniqueId val="{00000013-2698-4927-B2A9-427A1F0BB404}"/>
            </c:ext>
          </c:extLst>
        </c:ser>
        <c:ser>
          <c:idx val="20"/>
          <c:order val="20"/>
          <c:spPr>
            <a:solidFill>
              <a:schemeClr val="accent3">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analiz'!$V$1:$V$22</c:f>
            </c:numRef>
          </c:val>
          <c:extLst>
            <c:ext xmlns:c16="http://schemas.microsoft.com/office/drawing/2014/chart" uri="{C3380CC4-5D6E-409C-BE32-E72D297353CC}">
              <c16:uniqueId val="{00000014-2698-4927-B2A9-427A1F0BB404}"/>
            </c:ext>
          </c:extLst>
        </c:ser>
        <c:ser>
          <c:idx val="21"/>
          <c:order val="21"/>
          <c:spPr>
            <a:solidFill>
              <a:schemeClr val="accent4">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analiz'!$W$1:$W$22</c:f>
            </c:numRef>
          </c:val>
          <c:extLst>
            <c:ext xmlns:c16="http://schemas.microsoft.com/office/drawing/2014/chart" uri="{C3380CC4-5D6E-409C-BE32-E72D297353CC}">
              <c16:uniqueId val="{00000015-2698-4927-B2A9-427A1F0BB404}"/>
            </c:ext>
          </c:extLst>
        </c:ser>
        <c:ser>
          <c:idx val="22"/>
          <c:order val="22"/>
          <c:spPr>
            <a:solidFill>
              <a:schemeClr val="accent5">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analiz'!$X$1:$X$22</c:f>
            </c:numRef>
          </c:val>
          <c:extLst>
            <c:ext xmlns:c16="http://schemas.microsoft.com/office/drawing/2014/chart" uri="{C3380CC4-5D6E-409C-BE32-E72D297353CC}">
              <c16:uniqueId val="{00000016-2698-4927-B2A9-427A1F0BB404}"/>
            </c:ext>
          </c:extLst>
        </c:ser>
        <c:ser>
          <c:idx val="23"/>
          <c:order val="23"/>
          <c:spPr>
            <a:solidFill>
              <a:schemeClr val="accent6">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analiz'!$Y$1:$Y$22</c:f>
            </c:numRef>
          </c:val>
          <c:extLst>
            <c:ext xmlns:c16="http://schemas.microsoft.com/office/drawing/2014/chart" uri="{C3380CC4-5D6E-409C-BE32-E72D297353CC}">
              <c16:uniqueId val="{00000017-2698-4927-B2A9-427A1F0BB404}"/>
            </c:ext>
          </c:extLst>
        </c:ser>
        <c:ser>
          <c:idx val="24"/>
          <c:order val="24"/>
          <c:spPr>
            <a:solidFill>
              <a:schemeClr val="accent1">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analiz'!$Z$1:$Z$22</c:f>
            </c:numRef>
          </c:val>
          <c:extLst>
            <c:ext xmlns:c16="http://schemas.microsoft.com/office/drawing/2014/chart" uri="{C3380CC4-5D6E-409C-BE32-E72D297353CC}">
              <c16:uniqueId val="{00000018-2698-4927-B2A9-427A1F0BB404}"/>
            </c:ext>
          </c:extLst>
        </c:ser>
        <c:ser>
          <c:idx val="25"/>
          <c:order val="25"/>
          <c:spPr>
            <a:solidFill>
              <a:schemeClr val="accent2">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analiz'!$AA$1:$AA$22</c:f>
            </c:numRef>
          </c:val>
          <c:extLst>
            <c:ext xmlns:c16="http://schemas.microsoft.com/office/drawing/2014/chart" uri="{C3380CC4-5D6E-409C-BE32-E72D297353CC}">
              <c16:uniqueId val="{00000019-2698-4927-B2A9-427A1F0BB404}"/>
            </c:ext>
          </c:extLst>
        </c:ser>
        <c:ser>
          <c:idx val="26"/>
          <c:order val="26"/>
          <c:spPr>
            <a:solidFill>
              <a:schemeClr val="accent3">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analiz'!$AB$1:$AB$22</c:f>
            </c:numRef>
          </c:val>
          <c:extLst>
            <c:ext xmlns:c16="http://schemas.microsoft.com/office/drawing/2014/chart" uri="{C3380CC4-5D6E-409C-BE32-E72D297353CC}">
              <c16:uniqueId val="{0000001A-2698-4927-B2A9-427A1F0BB404}"/>
            </c:ext>
          </c:extLst>
        </c:ser>
        <c:ser>
          <c:idx val="27"/>
          <c:order val="27"/>
          <c:spPr>
            <a:solidFill>
              <a:schemeClr val="accent4">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analiz'!$AC$1:$AC$22</c:f>
            </c:numRef>
          </c:val>
          <c:extLst>
            <c:ext xmlns:c16="http://schemas.microsoft.com/office/drawing/2014/chart" uri="{C3380CC4-5D6E-409C-BE32-E72D297353CC}">
              <c16:uniqueId val="{0000001B-2698-4927-B2A9-427A1F0BB404}"/>
            </c:ext>
          </c:extLst>
        </c:ser>
        <c:ser>
          <c:idx val="28"/>
          <c:order val="28"/>
          <c:spPr>
            <a:solidFill>
              <a:schemeClr val="accent5">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analiz'!$AD$1:$AD$22</c:f>
            </c:numRef>
          </c:val>
          <c:extLst>
            <c:ext xmlns:c16="http://schemas.microsoft.com/office/drawing/2014/chart" uri="{C3380CC4-5D6E-409C-BE32-E72D297353CC}">
              <c16:uniqueId val="{0000001C-2698-4927-B2A9-427A1F0BB404}"/>
            </c:ext>
          </c:extLst>
        </c:ser>
        <c:ser>
          <c:idx val="29"/>
          <c:order val="29"/>
          <c:spPr>
            <a:solidFill>
              <a:schemeClr val="accent6">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analiz'!$AE$1:$AE$22</c:f>
            </c:numRef>
          </c:val>
          <c:extLst>
            <c:ext xmlns:c16="http://schemas.microsoft.com/office/drawing/2014/chart" uri="{C3380CC4-5D6E-409C-BE32-E72D297353CC}">
              <c16:uniqueId val="{0000001D-2698-4927-B2A9-427A1F0BB404}"/>
            </c:ext>
          </c:extLst>
        </c:ser>
        <c:ser>
          <c:idx val="30"/>
          <c:order val="30"/>
          <c:spPr>
            <a:solidFill>
              <a:schemeClr val="accent1">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analiz'!$AF$1:$AF$22</c:f>
            </c:numRef>
          </c:val>
          <c:extLst>
            <c:ext xmlns:c16="http://schemas.microsoft.com/office/drawing/2014/chart" uri="{C3380CC4-5D6E-409C-BE32-E72D297353CC}">
              <c16:uniqueId val="{0000001E-2698-4927-B2A9-427A1F0BB404}"/>
            </c:ext>
          </c:extLst>
        </c:ser>
        <c:ser>
          <c:idx val="31"/>
          <c:order val="31"/>
          <c:spPr>
            <a:solidFill>
              <a:schemeClr val="accent2">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analiz'!$AG$1:$AG$22</c:f>
            </c:numRef>
          </c:val>
          <c:extLst>
            <c:ext xmlns:c16="http://schemas.microsoft.com/office/drawing/2014/chart" uri="{C3380CC4-5D6E-409C-BE32-E72D297353CC}">
              <c16:uniqueId val="{0000001F-2698-4927-B2A9-427A1F0BB404}"/>
            </c:ext>
          </c:extLst>
        </c:ser>
        <c:ser>
          <c:idx val="32"/>
          <c:order val="32"/>
          <c:spPr>
            <a:solidFill>
              <a:schemeClr val="accent3">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analiz'!$AH$1:$AH$22</c:f>
            </c:numRef>
          </c:val>
          <c:extLst>
            <c:ext xmlns:c16="http://schemas.microsoft.com/office/drawing/2014/chart" uri="{C3380CC4-5D6E-409C-BE32-E72D297353CC}">
              <c16:uniqueId val="{00000020-2698-4927-B2A9-427A1F0BB404}"/>
            </c:ext>
          </c:extLst>
        </c:ser>
        <c:ser>
          <c:idx val="33"/>
          <c:order val="33"/>
          <c:spPr>
            <a:solidFill>
              <a:schemeClr val="accent4">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analiz'!$AI$1:$AI$22</c:f>
            </c:numRef>
          </c:val>
          <c:extLst>
            <c:ext xmlns:c16="http://schemas.microsoft.com/office/drawing/2014/chart" uri="{C3380CC4-5D6E-409C-BE32-E72D297353CC}">
              <c16:uniqueId val="{00000021-2698-4927-B2A9-427A1F0BB404}"/>
            </c:ext>
          </c:extLst>
        </c:ser>
        <c:ser>
          <c:idx val="34"/>
          <c:order val="34"/>
          <c:spPr>
            <a:solidFill>
              <a:schemeClr val="accent5">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analiz'!$AJ$1:$AJ$22</c:f>
            </c:numRef>
          </c:val>
          <c:extLst>
            <c:ext xmlns:c16="http://schemas.microsoft.com/office/drawing/2014/chart" uri="{C3380CC4-5D6E-409C-BE32-E72D297353CC}">
              <c16:uniqueId val="{00000022-2698-4927-B2A9-427A1F0BB404}"/>
            </c:ext>
          </c:extLst>
        </c:ser>
        <c:ser>
          <c:idx val="35"/>
          <c:order val="35"/>
          <c:spPr>
            <a:solidFill>
              <a:schemeClr val="accent6">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analiz'!$AK$1:$AK$22</c:f>
            </c:numRef>
          </c:val>
          <c:extLst>
            <c:ext xmlns:c16="http://schemas.microsoft.com/office/drawing/2014/chart" uri="{C3380CC4-5D6E-409C-BE32-E72D297353CC}">
              <c16:uniqueId val="{00000023-2698-4927-B2A9-427A1F0BB404}"/>
            </c:ext>
          </c:extLst>
        </c:ser>
        <c:ser>
          <c:idx val="36"/>
          <c:order val="36"/>
          <c:spPr>
            <a:solidFill>
              <a:schemeClr val="accent1">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analiz'!$AL$1:$AL$22</c:f>
            </c:numRef>
          </c:val>
          <c:extLst>
            <c:ext xmlns:c16="http://schemas.microsoft.com/office/drawing/2014/chart" uri="{C3380CC4-5D6E-409C-BE32-E72D297353CC}">
              <c16:uniqueId val="{00000024-2698-4927-B2A9-427A1F0BB404}"/>
            </c:ext>
          </c:extLst>
        </c:ser>
        <c:ser>
          <c:idx val="37"/>
          <c:order val="37"/>
          <c:spPr>
            <a:solidFill>
              <a:schemeClr val="accent2">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analiz'!$AM$1:$AM$22</c:f>
            </c:numRef>
          </c:val>
          <c:extLst>
            <c:ext xmlns:c16="http://schemas.microsoft.com/office/drawing/2014/chart" uri="{C3380CC4-5D6E-409C-BE32-E72D297353CC}">
              <c16:uniqueId val="{00000025-2698-4927-B2A9-427A1F0BB404}"/>
            </c:ext>
          </c:extLst>
        </c:ser>
        <c:ser>
          <c:idx val="38"/>
          <c:order val="38"/>
          <c:spPr>
            <a:solidFill>
              <a:schemeClr val="accent3">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analiz'!$AN$1:$AN$22</c:f>
            </c:numRef>
          </c:val>
          <c:extLst>
            <c:ext xmlns:c16="http://schemas.microsoft.com/office/drawing/2014/chart" uri="{C3380CC4-5D6E-409C-BE32-E72D297353CC}">
              <c16:uniqueId val="{00000026-2698-4927-B2A9-427A1F0BB404}"/>
            </c:ext>
          </c:extLst>
        </c:ser>
        <c:ser>
          <c:idx val="39"/>
          <c:order val="39"/>
          <c:spPr>
            <a:solidFill>
              <a:schemeClr val="accent4">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analiz'!$AO$1:$AO$22</c:f>
            </c:numRef>
          </c:val>
          <c:extLst>
            <c:ext xmlns:c16="http://schemas.microsoft.com/office/drawing/2014/chart" uri="{C3380CC4-5D6E-409C-BE32-E72D297353CC}">
              <c16:uniqueId val="{00000027-2698-4927-B2A9-427A1F0BB404}"/>
            </c:ext>
          </c:extLst>
        </c:ser>
        <c:ser>
          <c:idx val="40"/>
          <c:order val="40"/>
          <c:spPr>
            <a:solidFill>
              <a:schemeClr val="accent5">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analiz'!$AP$1:$AP$22</c:f>
            </c:numRef>
          </c:val>
          <c:extLst>
            <c:ext xmlns:c16="http://schemas.microsoft.com/office/drawing/2014/chart" uri="{C3380CC4-5D6E-409C-BE32-E72D297353CC}">
              <c16:uniqueId val="{00000028-2698-4927-B2A9-427A1F0BB404}"/>
            </c:ext>
          </c:extLst>
        </c:ser>
        <c:ser>
          <c:idx val="41"/>
          <c:order val="41"/>
          <c:spPr>
            <a:solidFill>
              <a:schemeClr val="accent6">
                <a:lumMod val="70000"/>
                <a:lumOff val="3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analiz'!$AQ$1:$AQ$22</c:f>
            </c:numRef>
          </c:val>
          <c:extLst>
            <c:ext xmlns:c16="http://schemas.microsoft.com/office/drawing/2014/chart" uri="{C3380CC4-5D6E-409C-BE32-E72D297353CC}">
              <c16:uniqueId val="{00000029-2698-4927-B2A9-427A1F0BB404}"/>
            </c:ext>
          </c:extLst>
        </c:ser>
        <c:ser>
          <c:idx val="42"/>
          <c:order val="42"/>
          <c:spPr>
            <a:solidFill>
              <a:schemeClr val="accent1">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analiz'!$AR$1:$AR$22</c:f>
            </c:numRef>
          </c:val>
          <c:extLst>
            <c:ext xmlns:c16="http://schemas.microsoft.com/office/drawing/2014/chart" uri="{C3380CC4-5D6E-409C-BE32-E72D297353CC}">
              <c16:uniqueId val="{0000002A-2698-4927-B2A9-427A1F0BB404}"/>
            </c:ext>
          </c:extLst>
        </c:ser>
        <c:ser>
          <c:idx val="43"/>
          <c:order val="43"/>
          <c:spPr>
            <a:solidFill>
              <a:schemeClr val="accent2">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analiz'!$AS$1:$AS$22</c:f>
            </c:numRef>
          </c:val>
          <c:extLst>
            <c:ext xmlns:c16="http://schemas.microsoft.com/office/drawing/2014/chart" uri="{C3380CC4-5D6E-409C-BE32-E72D297353CC}">
              <c16:uniqueId val="{0000002B-2698-4927-B2A9-427A1F0BB404}"/>
            </c:ext>
          </c:extLst>
        </c:ser>
        <c:ser>
          <c:idx val="44"/>
          <c:order val="44"/>
          <c:spPr>
            <a:solidFill>
              <a:schemeClr val="accent3">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analiz'!$AT$1:$AT$22</c:f>
            </c:numRef>
          </c:val>
          <c:extLst>
            <c:ext xmlns:c16="http://schemas.microsoft.com/office/drawing/2014/chart" uri="{C3380CC4-5D6E-409C-BE32-E72D297353CC}">
              <c16:uniqueId val="{0000002C-2698-4927-B2A9-427A1F0BB404}"/>
            </c:ext>
          </c:extLst>
        </c:ser>
        <c:ser>
          <c:idx val="45"/>
          <c:order val="45"/>
          <c:spPr>
            <a:solidFill>
              <a:schemeClr val="accent4">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analiz'!$AU$1:$AU$22</c:f>
            </c:numRef>
          </c:val>
          <c:extLst>
            <c:ext xmlns:c16="http://schemas.microsoft.com/office/drawing/2014/chart" uri="{C3380CC4-5D6E-409C-BE32-E72D297353CC}">
              <c16:uniqueId val="{0000002D-2698-4927-B2A9-427A1F0BB404}"/>
            </c:ext>
          </c:extLst>
        </c:ser>
        <c:ser>
          <c:idx val="46"/>
          <c:order val="46"/>
          <c:spPr>
            <a:solidFill>
              <a:schemeClr val="accent5">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analiz'!$AV$1:$AV$22</c:f>
            </c:numRef>
          </c:val>
          <c:extLst>
            <c:ext xmlns:c16="http://schemas.microsoft.com/office/drawing/2014/chart" uri="{C3380CC4-5D6E-409C-BE32-E72D297353CC}">
              <c16:uniqueId val="{0000002E-2698-4927-B2A9-427A1F0BB404}"/>
            </c:ext>
          </c:extLst>
        </c:ser>
        <c:ser>
          <c:idx val="47"/>
          <c:order val="47"/>
          <c:spPr>
            <a:solidFill>
              <a:schemeClr val="accent6">
                <a:lumMod val="7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analiz'!$AW$1:$AW$22</c:f>
            </c:numRef>
          </c:val>
          <c:extLst>
            <c:ext xmlns:c16="http://schemas.microsoft.com/office/drawing/2014/chart" uri="{C3380CC4-5D6E-409C-BE32-E72D297353CC}">
              <c16:uniqueId val="{0000002F-2698-4927-B2A9-427A1F0BB404}"/>
            </c:ext>
          </c:extLst>
        </c:ser>
        <c:ser>
          <c:idx val="48"/>
          <c:order val="48"/>
          <c:spPr>
            <a:solidFill>
              <a:schemeClr val="accent1">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analiz'!$AX$1:$AX$22</c:f>
            </c:numRef>
          </c:val>
          <c:extLst>
            <c:ext xmlns:c16="http://schemas.microsoft.com/office/drawing/2014/chart" uri="{C3380CC4-5D6E-409C-BE32-E72D297353CC}">
              <c16:uniqueId val="{00000030-2698-4927-B2A9-427A1F0BB404}"/>
            </c:ext>
          </c:extLst>
        </c:ser>
        <c:ser>
          <c:idx val="49"/>
          <c:order val="49"/>
          <c:spPr>
            <a:solidFill>
              <a:schemeClr val="accent2">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analiz'!$AY$1:$AY$22</c:f>
            </c:numRef>
          </c:val>
          <c:extLst>
            <c:ext xmlns:c16="http://schemas.microsoft.com/office/drawing/2014/chart" uri="{C3380CC4-5D6E-409C-BE32-E72D297353CC}">
              <c16:uniqueId val="{00000031-2698-4927-B2A9-427A1F0BB404}"/>
            </c:ext>
          </c:extLst>
        </c:ser>
        <c:ser>
          <c:idx val="50"/>
          <c:order val="50"/>
          <c:spPr>
            <a:solidFill>
              <a:schemeClr val="accent3">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analiz'!$AZ$1:$AZ$22</c:f>
            </c:numRef>
          </c:val>
          <c:extLst>
            <c:ext xmlns:c16="http://schemas.microsoft.com/office/drawing/2014/chart" uri="{C3380CC4-5D6E-409C-BE32-E72D297353CC}">
              <c16:uniqueId val="{00000032-2698-4927-B2A9-427A1F0BB404}"/>
            </c:ext>
          </c:extLst>
        </c:ser>
        <c:ser>
          <c:idx val="51"/>
          <c:order val="51"/>
          <c:spPr>
            <a:solidFill>
              <a:schemeClr val="accent4">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analiz'!$BA$1:$BA$22</c:f>
            </c:numRef>
          </c:val>
          <c:extLst>
            <c:ext xmlns:c16="http://schemas.microsoft.com/office/drawing/2014/chart" uri="{C3380CC4-5D6E-409C-BE32-E72D297353CC}">
              <c16:uniqueId val="{00000033-2698-4927-B2A9-427A1F0BB404}"/>
            </c:ext>
          </c:extLst>
        </c:ser>
        <c:ser>
          <c:idx val="52"/>
          <c:order val="52"/>
          <c:spPr>
            <a:solidFill>
              <a:schemeClr val="accent5">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analiz'!$BB$1:$BB$22</c:f>
            </c:numRef>
          </c:val>
          <c:extLst>
            <c:ext xmlns:c16="http://schemas.microsoft.com/office/drawing/2014/chart" uri="{C3380CC4-5D6E-409C-BE32-E72D297353CC}">
              <c16:uniqueId val="{00000034-2698-4927-B2A9-427A1F0BB404}"/>
            </c:ext>
          </c:extLst>
        </c:ser>
        <c:ser>
          <c:idx val="53"/>
          <c:order val="53"/>
          <c:spPr>
            <a:solidFill>
              <a:schemeClr val="accent6">
                <a:lumMod val="50000"/>
                <a:lumOff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analiz'!$BC$1:$BC$22</c:f>
            </c:numRef>
          </c:val>
          <c:extLst>
            <c:ext xmlns:c16="http://schemas.microsoft.com/office/drawing/2014/chart" uri="{C3380CC4-5D6E-409C-BE32-E72D297353CC}">
              <c16:uniqueId val="{00000035-2698-4927-B2A9-427A1F0BB404}"/>
            </c:ext>
          </c:extLst>
        </c:ser>
        <c:ser>
          <c:idx val="54"/>
          <c:order val="54"/>
          <c:spPr>
            <a:solidFill>
              <a:schemeClr val="accent1"/>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analiz'!$BD$1:$BD$22</c:f>
            </c:numRef>
          </c:val>
          <c:extLst>
            <c:ext xmlns:c16="http://schemas.microsoft.com/office/drawing/2014/chart" uri="{C3380CC4-5D6E-409C-BE32-E72D297353CC}">
              <c16:uniqueId val="{00000036-2698-4927-B2A9-427A1F0BB404}"/>
            </c:ext>
          </c:extLst>
        </c:ser>
        <c:ser>
          <c:idx val="55"/>
          <c:order val="55"/>
          <c:spPr>
            <a:solidFill>
              <a:schemeClr val="accent2"/>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analiz'!$BE$1:$BE$22</c:f>
            </c:numRef>
          </c:val>
          <c:extLst>
            <c:ext xmlns:c16="http://schemas.microsoft.com/office/drawing/2014/chart" uri="{C3380CC4-5D6E-409C-BE32-E72D297353CC}">
              <c16:uniqueId val="{00000037-2698-4927-B2A9-427A1F0BB404}"/>
            </c:ext>
          </c:extLst>
        </c:ser>
        <c:ser>
          <c:idx val="56"/>
          <c:order val="56"/>
          <c:spPr>
            <a:solidFill>
              <a:schemeClr val="accent3"/>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analiz'!$BF$1:$BF$22</c:f>
            </c:numRef>
          </c:val>
          <c:extLst>
            <c:ext xmlns:c16="http://schemas.microsoft.com/office/drawing/2014/chart" uri="{C3380CC4-5D6E-409C-BE32-E72D297353CC}">
              <c16:uniqueId val="{00000038-2698-4927-B2A9-427A1F0BB404}"/>
            </c:ext>
          </c:extLst>
        </c:ser>
        <c:ser>
          <c:idx val="57"/>
          <c:order val="57"/>
          <c:spPr>
            <a:solidFill>
              <a:schemeClr val="accent4"/>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analiz'!$BG$1:$BG$22</c:f>
            </c:numRef>
          </c:val>
          <c:extLst>
            <c:ext xmlns:c16="http://schemas.microsoft.com/office/drawing/2014/chart" uri="{C3380CC4-5D6E-409C-BE32-E72D297353CC}">
              <c16:uniqueId val="{00000039-2698-4927-B2A9-427A1F0BB404}"/>
            </c:ext>
          </c:extLst>
        </c:ser>
        <c:ser>
          <c:idx val="58"/>
          <c:order val="58"/>
          <c:spPr>
            <a:solidFill>
              <a:schemeClr val="accent5"/>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analiz'!$BH$1:$BH$22</c:f>
            </c:numRef>
          </c:val>
          <c:extLst>
            <c:ext xmlns:c16="http://schemas.microsoft.com/office/drawing/2014/chart" uri="{C3380CC4-5D6E-409C-BE32-E72D297353CC}">
              <c16:uniqueId val="{0000003A-2698-4927-B2A9-427A1F0BB404}"/>
            </c:ext>
          </c:extLst>
        </c:ser>
        <c:ser>
          <c:idx val="59"/>
          <c:order val="59"/>
          <c:spPr>
            <a:solidFill>
              <a:schemeClr val="accent6"/>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analiz'!$BI$1:$BI$22</c:f>
            </c:numRef>
          </c:val>
          <c:extLst>
            <c:ext xmlns:c16="http://schemas.microsoft.com/office/drawing/2014/chart" uri="{C3380CC4-5D6E-409C-BE32-E72D297353CC}">
              <c16:uniqueId val="{0000003B-2698-4927-B2A9-427A1F0BB404}"/>
            </c:ext>
          </c:extLst>
        </c:ser>
        <c:ser>
          <c:idx val="60"/>
          <c:order val="60"/>
          <c:spPr>
            <a:solidFill>
              <a:schemeClr val="accent1">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analiz'!$BJ$1:$BJ$22</c:f>
            </c:numRef>
          </c:val>
          <c:extLst>
            <c:ext xmlns:c16="http://schemas.microsoft.com/office/drawing/2014/chart" uri="{C3380CC4-5D6E-409C-BE32-E72D297353CC}">
              <c16:uniqueId val="{0000003C-2698-4927-B2A9-427A1F0BB404}"/>
            </c:ext>
          </c:extLst>
        </c:ser>
        <c:ser>
          <c:idx val="61"/>
          <c:order val="61"/>
          <c:spPr>
            <a:solidFill>
              <a:schemeClr val="accent2">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analiz'!$BK$1:$BK$22</c:f>
            </c:numRef>
          </c:val>
          <c:extLst>
            <c:ext xmlns:c16="http://schemas.microsoft.com/office/drawing/2014/chart" uri="{C3380CC4-5D6E-409C-BE32-E72D297353CC}">
              <c16:uniqueId val="{0000003D-2698-4927-B2A9-427A1F0BB404}"/>
            </c:ext>
          </c:extLst>
        </c:ser>
        <c:ser>
          <c:idx val="62"/>
          <c:order val="62"/>
          <c:spPr>
            <a:solidFill>
              <a:schemeClr val="accent3">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analiz'!$BL$1:$BL$22</c:f>
            </c:numRef>
          </c:val>
          <c:extLst>
            <c:ext xmlns:c16="http://schemas.microsoft.com/office/drawing/2014/chart" uri="{C3380CC4-5D6E-409C-BE32-E72D297353CC}">
              <c16:uniqueId val="{0000003E-2698-4927-B2A9-427A1F0BB404}"/>
            </c:ext>
          </c:extLst>
        </c:ser>
        <c:ser>
          <c:idx val="63"/>
          <c:order val="63"/>
          <c:spPr>
            <a:solidFill>
              <a:schemeClr val="accent4">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analiz'!$BM$1:$BM$22</c:f>
            </c:numRef>
          </c:val>
          <c:extLst>
            <c:ext xmlns:c16="http://schemas.microsoft.com/office/drawing/2014/chart" uri="{C3380CC4-5D6E-409C-BE32-E72D297353CC}">
              <c16:uniqueId val="{0000003F-2698-4927-B2A9-427A1F0BB404}"/>
            </c:ext>
          </c:extLst>
        </c:ser>
        <c:ser>
          <c:idx val="64"/>
          <c:order val="64"/>
          <c:spPr>
            <a:solidFill>
              <a:schemeClr val="accent5">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analiz'!$BN$1:$BN$22</c:f>
            </c:numRef>
          </c:val>
          <c:extLst>
            <c:ext xmlns:c16="http://schemas.microsoft.com/office/drawing/2014/chart" uri="{C3380CC4-5D6E-409C-BE32-E72D297353CC}">
              <c16:uniqueId val="{00000040-2698-4927-B2A9-427A1F0BB404}"/>
            </c:ext>
          </c:extLst>
        </c:ser>
        <c:ser>
          <c:idx val="65"/>
          <c:order val="65"/>
          <c:spPr>
            <a:solidFill>
              <a:schemeClr val="accent6">
                <a:lumMod val="6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analiz'!$BO$1:$BO$22</c:f>
            </c:numRef>
          </c:val>
          <c:extLst>
            <c:ext xmlns:c16="http://schemas.microsoft.com/office/drawing/2014/chart" uri="{C3380CC4-5D6E-409C-BE32-E72D297353CC}">
              <c16:uniqueId val="{00000041-2698-4927-B2A9-427A1F0BB404}"/>
            </c:ext>
          </c:extLst>
        </c:ser>
        <c:ser>
          <c:idx val="66"/>
          <c:order val="66"/>
          <c:spPr>
            <a:solidFill>
              <a:schemeClr val="accent1">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analiz'!$BP$1:$BP$22</c:f>
            </c:numRef>
          </c:val>
          <c:extLst>
            <c:ext xmlns:c16="http://schemas.microsoft.com/office/drawing/2014/chart" uri="{C3380CC4-5D6E-409C-BE32-E72D297353CC}">
              <c16:uniqueId val="{00000042-2698-4927-B2A9-427A1F0BB404}"/>
            </c:ext>
          </c:extLst>
        </c:ser>
        <c:ser>
          <c:idx val="67"/>
          <c:order val="67"/>
          <c:spPr>
            <a:solidFill>
              <a:schemeClr val="accent2">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analiz'!$BQ$1:$BQ$22</c:f>
            </c:numRef>
          </c:val>
          <c:extLst>
            <c:ext xmlns:c16="http://schemas.microsoft.com/office/drawing/2014/chart" uri="{C3380CC4-5D6E-409C-BE32-E72D297353CC}">
              <c16:uniqueId val="{00000043-2698-4927-B2A9-427A1F0BB404}"/>
            </c:ext>
          </c:extLst>
        </c:ser>
        <c:ser>
          <c:idx val="68"/>
          <c:order val="68"/>
          <c:spPr>
            <a:solidFill>
              <a:schemeClr val="accent3">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analiz'!$BR$1:$BR$22</c:f>
            </c:numRef>
          </c:val>
          <c:extLst>
            <c:ext xmlns:c16="http://schemas.microsoft.com/office/drawing/2014/chart" uri="{C3380CC4-5D6E-409C-BE32-E72D297353CC}">
              <c16:uniqueId val="{00000044-2698-4927-B2A9-427A1F0BB404}"/>
            </c:ext>
          </c:extLst>
        </c:ser>
        <c:ser>
          <c:idx val="69"/>
          <c:order val="69"/>
          <c:spPr>
            <a:solidFill>
              <a:schemeClr val="accent4">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analiz'!$BS$1:$BS$22</c:f>
            </c:numRef>
          </c:val>
          <c:extLst>
            <c:ext xmlns:c16="http://schemas.microsoft.com/office/drawing/2014/chart" uri="{C3380CC4-5D6E-409C-BE32-E72D297353CC}">
              <c16:uniqueId val="{00000045-2698-4927-B2A9-427A1F0BB404}"/>
            </c:ext>
          </c:extLst>
        </c:ser>
        <c:ser>
          <c:idx val="70"/>
          <c:order val="70"/>
          <c:spPr>
            <a:solidFill>
              <a:schemeClr val="accent5">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analiz'!$BT$1:$BT$22</c:f>
            </c:numRef>
          </c:val>
          <c:extLst>
            <c:ext xmlns:c16="http://schemas.microsoft.com/office/drawing/2014/chart" uri="{C3380CC4-5D6E-409C-BE32-E72D297353CC}">
              <c16:uniqueId val="{00000046-2698-4927-B2A9-427A1F0BB404}"/>
            </c:ext>
          </c:extLst>
        </c:ser>
        <c:ser>
          <c:idx val="71"/>
          <c:order val="71"/>
          <c:spPr>
            <a:solidFill>
              <a:schemeClr val="accent6">
                <a:lumMod val="80000"/>
                <a:lumOff val="2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analiz'!$BU$1:$BU$22</c:f>
            </c:numRef>
          </c:val>
          <c:extLst>
            <c:ext xmlns:c16="http://schemas.microsoft.com/office/drawing/2014/chart" uri="{C3380CC4-5D6E-409C-BE32-E72D297353CC}">
              <c16:uniqueId val="{00000047-2698-4927-B2A9-427A1F0BB404}"/>
            </c:ext>
          </c:extLst>
        </c:ser>
        <c:ser>
          <c:idx val="72"/>
          <c:order val="72"/>
          <c:spPr>
            <a:solidFill>
              <a:schemeClr val="accent1">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analiz'!$BV$1:$BV$22</c:f>
            </c:numRef>
          </c:val>
          <c:extLst>
            <c:ext xmlns:c16="http://schemas.microsoft.com/office/drawing/2014/chart" uri="{C3380CC4-5D6E-409C-BE32-E72D297353CC}">
              <c16:uniqueId val="{00000048-2698-4927-B2A9-427A1F0BB404}"/>
            </c:ext>
          </c:extLst>
        </c:ser>
        <c:ser>
          <c:idx val="73"/>
          <c:order val="73"/>
          <c:spPr>
            <a:solidFill>
              <a:schemeClr val="accent2">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analiz'!$BW$1:$BW$22</c:f>
            </c:numRef>
          </c:val>
          <c:extLst>
            <c:ext xmlns:c16="http://schemas.microsoft.com/office/drawing/2014/chart" uri="{C3380CC4-5D6E-409C-BE32-E72D297353CC}">
              <c16:uniqueId val="{00000049-2698-4927-B2A9-427A1F0BB404}"/>
            </c:ext>
          </c:extLst>
        </c:ser>
        <c:ser>
          <c:idx val="74"/>
          <c:order val="74"/>
          <c:spPr>
            <a:solidFill>
              <a:schemeClr val="accent3">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analiz'!$BX$1:$BX$22</c:f>
            </c:numRef>
          </c:val>
          <c:extLst>
            <c:ext xmlns:c16="http://schemas.microsoft.com/office/drawing/2014/chart" uri="{C3380CC4-5D6E-409C-BE32-E72D297353CC}">
              <c16:uniqueId val="{0000004A-2698-4927-B2A9-427A1F0BB404}"/>
            </c:ext>
          </c:extLst>
        </c:ser>
        <c:ser>
          <c:idx val="75"/>
          <c:order val="75"/>
          <c:spPr>
            <a:solidFill>
              <a:schemeClr val="accent4">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analiz'!$BY$1:$BY$22</c:f>
            </c:numRef>
          </c:val>
          <c:extLst>
            <c:ext xmlns:c16="http://schemas.microsoft.com/office/drawing/2014/chart" uri="{C3380CC4-5D6E-409C-BE32-E72D297353CC}">
              <c16:uniqueId val="{0000004B-2698-4927-B2A9-427A1F0BB404}"/>
            </c:ext>
          </c:extLst>
        </c:ser>
        <c:ser>
          <c:idx val="76"/>
          <c:order val="76"/>
          <c:spPr>
            <a:solidFill>
              <a:schemeClr val="accent5">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analiz'!$BZ$1:$BZ$22</c:f>
            </c:numRef>
          </c:val>
          <c:extLst>
            <c:ext xmlns:c16="http://schemas.microsoft.com/office/drawing/2014/chart" uri="{C3380CC4-5D6E-409C-BE32-E72D297353CC}">
              <c16:uniqueId val="{0000004C-2698-4927-B2A9-427A1F0BB404}"/>
            </c:ext>
          </c:extLst>
        </c:ser>
        <c:ser>
          <c:idx val="77"/>
          <c:order val="77"/>
          <c:spPr>
            <a:solidFill>
              <a:schemeClr val="accent6">
                <a:lumMod val="8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analiz'!$CA$1:$CA$22</c:f>
            </c:numRef>
          </c:val>
          <c:extLst>
            <c:ext xmlns:c16="http://schemas.microsoft.com/office/drawing/2014/chart" uri="{C3380CC4-5D6E-409C-BE32-E72D297353CC}">
              <c16:uniqueId val="{0000004D-2698-4927-B2A9-427A1F0BB404}"/>
            </c:ext>
          </c:extLst>
        </c:ser>
        <c:ser>
          <c:idx val="78"/>
          <c:order val="78"/>
          <c:spPr>
            <a:solidFill>
              <a:schemeClr val="accent1">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analiz'!$CB$1:$CB$22</c:f>
            </c:numRef>
          </c:val>
          <c:extLst>
            <c:ext xmlns:c16="http://schemas.microsoft.com/office/drawing/2014/chart" uri="{C3380CC4-5D6E-409C-BE32-E72D297353CC}">
              <c16:uniqueId val="{0000004E-2698-4927-B2A9-427A1F0BB404}"/>
            </c:ext>
          </c:extLst>
        </c:ser>
        <c:ser>
          <c:idx val="79"/>
          <c:order val="79"/>
          <c:spPr>
            <a:solidFill>
              <a:schemeClr val="accent2">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analiz'!$CC$1:$CC$22</c:f>
            </c:numRef>
          </c:val>
          <c:extLst>
            <c:ext xmlns:c16="http://schemas.microsoft.com/office/drawing/2014/chart" uri="{C3380CC4-5D6E-409C-BE32-E72D297353CC}">
              <c16:uniqueId val="{0000004F-2698-4927-B2A9-427A1F0BB404}"/>
            </c:ext>
          </c:extLst>
        </c:ser>
        <c:ser>
          <c:idx val="80"/>
          <c:order val="80"/>
          <c:spPr>
            <a:solidFill>
              <a:schemeClr val="accent3">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analiz'!$CD$1:$CD$22</c:f>
            </c:numRef>
          </c:val>
          <c:extLst>
            <c:ext xmlns:c16="http://schemas.microsoft.com/office/drawing/2014/chart" uri="{C3380CC4-5D6E-409C-BE32-E72D297353CC}">
              <c16:uniqueId val="{00000050-2698-4927-B2A9-427A1F0BB404}"/>
            </c:ext>
          </c:extLst>
        </c:ser>
        <c:ser>
          <c:idx val="81"/>
          <c:order val="81"/>
          <c:spPr>
            <a:solidFill>
              <a:schemeClr val="accent4">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analiz'!$CE$1:$CE$22</c:f>
            </c:numRef>
          </c:val>
          <c:extLst>
            <c:ext xmlns:c16="http://schemas.microsoft.com/office/drawing/2014/chart" uri="{C3380CC4-5D6E-409C-BE32-E72D297353CC}">
              <c16:uniqueId val="{00000051-2698-4927-B2A9-427A1F0BB404}"/>
            </c:ext>
          </c:extLst>
        </c:ser>
        <c:ser>
          <c:idx val="82"/>
          <c:order val="82"/>
          <c:spPr>
            <a:solidFill>
              <a:schemeClr val="accent5">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analiz'!$CF$1:$CF$22</c:f>
            </c:numRef>
          </c:val>
          <c:extLst>
            <c:ext xmlns:c16="http://schemas.microsoft.com/office/drawing/2014/chart" uri="{C3380CC4-5D6E-409C-BE32-E72D297353CC}">
              <c16:uniqueId val="{00000052-2698-4927-B2A9-427A1F0BB404}"/>
            </c:ext>
          </c:extLst>
        </c:ser>
        <c:ser>
          <c:idx val="83"/>
          <c:order val="83"/>
          <c:spPr>
            <a:solidFill>
              <a:schemeClr val="accent6">
                <a:lumMod val="60000"/>
                <a:lumOff val="4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analiz'!$CG$1:$CG$22</c:f>
            </c:numRef>
          </c:val>
          <c:extLst>
            <c:ext xmlns:c16="http://schemas.microsoft.com/office/drawing/2014/chart" uri="{C3380CC4-5D6E-409C-BE32-E72D297353CC}">
              <c16:uniqueId val="{00000053-2698-4927-B2A9-427A1F0BB404}"/>
            </c:ext>
          </c:extLst>
        </c:ser>
        <c:ser>
          <c:idx val="84"/>
          <c:order val="84"/>
          <c:spPr>
            <a:solidFill>
              <a:schemeClr val="accent1">
                <a:lumMod val="50000"/>
              </a:schemeClr>
            </a:solidFill>
            <a:ln>
              <a:noFill/>
            </a:ln>
            <a:effectLst/>
          </c:spPr>
          <c:invertIfNegative val="0"/>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analiz'!$CH$1:$CH$22</c:f>
            </c:numRef>
          </c:val>
          <c:extLst>
            <c:ext xmlns:c16="http://schemas.microsoft.com/office/drawing/2014/chart" uri="{C3380CC4-5D6E-409C-BE32-E72D297353CC}">
              <c16:uniqueId val="{00000054-2698-4927-B2A9-427A1F0BB404}"/>
            </c:ext>
          </c:extLst>
        </c:ser>
        <c:ser>
          <c:idx val="85"/>
          <c:order val="85"/>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'Ayt analiz'!$A$1:$A$22</c:f>
              <c:strCache>
                <c:ptCount val="22"/>
                <c:pt idx="0">
                  <c:v> [Özgün araştırma konusu belirleme]</c:v>
                </c:pt>
                <c:pt idx="1">
                  <c:v> [Araştırma problemini belirleme]</c:v>
                </c:pt>
                <c:pt idx="2">
                  <c:v> [İlgili veri tabanlarında kaynakları seçme]</c:v>
                </c:pt>
                <c:pt idx="3">
                  <c:v> [İlgili makaleleri ve kaynakları okuma ve not alma]</c:v>
                </c:pt>
                <c:pt idx="4">
                  <c:v> [Kaynakları özetleme ve sentezleme]</c:v>
                </c:pt>
                <c:pt idx="5">
                  <c:v> [Literatürdeki boşlukları ve potansiyel araştırma alanlarını belirleme]</c:v>
                </c:pt>
                <c:pt idx="6">
                  <c:v> [Araştırma sorusu veya hipotezlerini belirleme]</c:v>
                </c:pt>
                <c:pt idx="7">
                  <c:v> [Araştırma promlemine uygun yöntem, veri ve analiz yöntemlerini seçme]</c:v>
                </c:pt>
                <c:pt idx="8">
                  <c:v> [Makale formatını ve yapısını belirleme]</c:v>
                </c:pt>
                <c:pt idx="9">
                  <c:v> [Litetaür tarama]</c:v>
                </c:pt>
                <c:pt idx="10">
                  <c:v> [Etkili paragraf yazma]</c:v>
                </c:pt>
                <c:pt idx="11">
                  <c:v> [Araştırmanın yöntemini yazma]</c:v>
                </c:pt>
                <c:pt idx="12">
                  <c:v> [Etkili giriş yazma]</c:v>
                </c:pt>
                <c:pt idx="13">
                  <c:v> [Bulguları raporlama]</c:v>
                </c:pt>
                <c:pt idx="14">
                  <c:v> [Tartışma,sonuç ve öneriler yazma]</c:v>
                </c:pt>
                <c:pt idx="15">
                  <c:v> [Akademik dil ve stil kullanma]</c:v>
                </c:pt>
                <c:pt idx="16">
                  <c:v> [Bilimsel etik kurallara uyum sağlama]</c:v>
                </c:pt>
                <c:pt idx="17">
                  <c:v> [Kaynakça stilini seçme ve tutarlık sağlama]</c:v>
                </c:pt>
                <c:pt idx="18">
                  <c:v> [Dorğu alıntı ve atıf yapma]</c:v>
                </c:pt>
                <c:pt idx="19">
                  <c:v> [İntihal (plagiarism) önleme]</c:v>
                </c:pt>
                <c:pt idx="20">
                  <c:v> [Hedef dergi ve yayın seçme]</c:v>
                </c:pt>
                <c:pt idx="21">
                  <c:v> [Dergi kurulları, hakemler ve editörlerle yazışma]</c:v>
                </c:pt>
              </c:strCache>
            </c:strRef>
          </c:cat>
          <c:val>
            <c:numRef>
              <c:f>'Ayt analiz'!$CI$1:$CI$22</c:f>
              <c:numCache>
                <c:formatCode>0.00</c:formatCode>
                <c:ptCount val="22"/>
                <c:pt idx="0">
                  <c:v>4.2023809523809526</c:v>
                </c:pt>
                <c:pt idx="1">
                  <c:v>4.166666666666667</c:v>
                </c:pt>
                <c:pt idx="2">
                  <c:v>4.1445783132530121</c:v>
                </c:pt>
                <c:pt idx="3">
                  <c:v>4.1309523809523814</c:v>
                </c:pt>
                <c:pt idx="4">
                  <c:v>4.1309523809523814</c:v>
                </c:pt>
                <c:pt idx="5">
                  <c:v>4.0714285714285712</c:v>
                </c:pt>
                <c:pt idx="6">
                  <c:v>4.0357142857142856</c:v>
                </c:pt>
                <c:pt idx="7">
                  <c:v>3.9642857142857144</c:v>
                </c:pt>
                <c:pt idx="8">
                  <c:v>3.9642857142857144</c:v>
                </c:pt>
                <c:pt idx="9">
                  <c:v>3.94</c:v>
                </c:pt>
                <c:pt idx="10">
                  <c:v>3.8674698795180724</c:v>
                </c:pt>
                <c:pt idx="11">
                  <c:v>3.8333333333333335</c:v>
                </c:pt>
                <c:pt idx="12">
                  <c:v>3.8170731707317072</c:v>
                </c:pt>
                <c:pt idx="13">
                  <c:v>3.8214285714285716</c:v>
                </c:pt>
                <c:pt idx="14">
                  <c:v>3.7951807228915664</c:v>
                </c:pt>
                <c:pt idx="15">
                  <c:v>3.7976190476190474</c:v>
                </c:pt>
                <c:pt idx="16">
                  <c:v>3.7261904761904763</c:v>
                </c:pt>
                <c:pt idx="17">
                  <c:v>3.7228915662650603</c:v>
                </c:pt>
                <c:pt idx="18">
                  <c:v>3.6666666666666665</c:v>
                </c:pt>
                <c:pt idx="19">
                  <c:v>3.6547619047619047</c:v>
                </c:pt>
                <c:pt idx="20">
                  <c:v>3.5833333333333335</c:v>
                </c:pt>
                <c:pt idx="21">
                  <c:v>3.5714285714285716</c:v>
                </c:pt>
              </c:numCache>
            </c:numRef>
          </c:val>
          <c:extLst>
            <c:ext xmlns:c16="http://schemas.microsoft.com/office/drawing/2014/chart" uri="{C3380CC4-5D6E-409C-BE32-E72D297353CC}">
              <c16:uniqueId val="{00000055-2698-4927-B2A9-427A1F0BB404}"/>
            </c:ext>
          </c:extLst>
        </c:ser>
        <c:dLbls>
          <c:showLegendKey val="0"/>
          <c:showVal val="0"/>
          <c:showCatName val="0"/>
          <c:showSerName val="0"/>
          <c:showPercent val="0"/>
          <c:showBubbleSize val="0"/>
        </c:dLbls>
        <c:gapWidth val="182"/>
        <c:axId val="823002463"/>
        <c:axId val="823004127"/>
      </c:barChart>
      <c:catAx>
        <c:axId val="823002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crossAx val="823004127"/>
        <c:crosses val="autoZero"/>
        <c:auto val="1"/>
        <c:lblAlgn val="ctr"/>
        <c:lblOffset val="100"/>
        <c:noMultiLvlLbl val="0"/>
      </c:catAx>
      <c:valAx>
        <c:axId val="823004127"/>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23002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BA57B-F5CB-42DA-A2B8-BF874A3464AB}"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564E-5FC3-4999-BA4B-02805D993FD0}" type="slidenum">
              <a:rPr lang="en-US" smtClean="0"/>
              <a:t>‹#›</a:t>
            </a:fld>
            <a:endParaRPr lang="en-US"/>
          </a:p>
        </p:txBody>
      </p:sp>
    </p:spTree>
    <p:extLst>
      <p:ext uri="{BB962C8B-B14F-4D97-AF65-F5344CB8AC3E}">
        <p14:creationId xmlns:p14="http://schemas.microsoft.com/office/powerpoint/2010/main" val="284278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BB5E-3DAA-46A8-9565-4288D520B48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40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BB5E-3DAA-46A8-9565-4288D520B48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83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C6BB5E-3DAA-46A8-9565-4288D520B487}"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60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B6DF-28DA-410E-B431-56F64EBD39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75CA6-F6DB-42FF-889F-996BFA35FE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1F579-49E1-4A4A-B644-B3014D1A6341}"/>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60B72C94-67DB-4736-B767-F87D8B356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A6ADA-4D38-4C24-92FA-ABB409988876}"/>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400101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283-5992-40AB-ABD4-EF757BD60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C05C1-8B42-4E9C-BCE9-E4EB042DF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36E34-BC33-4FB2-AEC9-66B793F0DD6A}"/>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35A16F4E-2EDE-4D36-ADCF-C764E5840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B8987-E033-4337-9691-9AF7125701AA}"/>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134085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A4EB1-905A-47ED-AA78-4344FA5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552613-032D-4498-BC10-BAC5EBDE3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7A4EC-0806-4F29-AFB2-CD61FD88FD8D}"/>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ACA5FEC1-CEE8-4658-9829-FA40633BB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2400E-6709-4931-98C5-91E21D99DE00}"/>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249827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F3B0-E94A-43F4-9FBA-B1D8221A7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F95BC-E0FB-4715-A21B-B94F21BF56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076DD-1AB8-4398-9D71-B773C7B0A5FF}"/>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186A7909-90EB-432C-8D55-FE8DACEC1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AB199-FC94-4EC0-8704-7823DC5FC11E}"/>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8203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24C4-7D62-466B-B233-1FDA00BB1C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DC2F1-9AC2-4892-9D23-593289C33A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E648C-DA01-45A9-8646-BA3C7FE9A043}"/>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06224CC6-4436-4419-9E45-75BB52246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96CE-F8FF-45AF-9550-D2353FF16AD5}"/>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214068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15FD-4232-41A0-BF42-77D4E66C3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F1D8F-7992-43E2-AC63-03B6F9396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CB567E-B3FC-451C-B7E8-0C6FC9DF8B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EE0A7-5ABE-4767-96E7-9A7CB9FE3AC7}"/>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6" name="Footer Placeholder 5">
            <a:extLst>
              <a:ext uri="{FF2B5EF4-FFF2-40B4-BE49-F238E27FC236}">
                <a16:creationId xmlns:a16="http://schemas.microsoft.com/office/drawing/2014/main" id="{BFDB558D-202B-4215-8E3D-F69226C20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1AA44-B39C-4935-B744-BBEBEB81C347}"/>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416077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32FF-EE47-4EFE-BC36-DFA764F34A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7CD392-218A-420B-BE01-3478F24B0F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051703-FEAF-4524-93F4-C401FE6AA4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28700-55F1-4E61-969F-35E72BA27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3F55F-420E-4953-B8D7-0464A295B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DEFEE8-3B6E-42F5-89C4-94578A09390C}"/>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8" name="Footer Placeholder 7">
            <a:extLst>
              <a:ext uri="{FF2B5EF4-FFF2-40B4-BE49-F238E27FC236}">
                <a16:creationId xmlns:a16="http://schemas.microsoft.com/office/drawing/2014/main" id="{8A3871CB-C09F-4C30-97C8-434180A1CD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27295-0E6B-45C7-ADCF-087DB3C71844}"/>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269049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F1D9-1624-4DB6-8F55-E33DD73240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3A2F70-08DD-4F61-99B6-F59D4F981324}"/>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4" name="Footer Placeholder 3">
            <a:extLst>
              <a:ext uri="{FF2B5EF4-FFF2-40B4-BE49-F238E27FC236}">
                <a16:creationId xmlns:a16="http://schemas.microsoft.com/office/drawing/2014/main" id="{57116B14-B5CB-4E89-8C62-D1D3544DAB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C86A64-330A-4703-808C-9EBC2D1E49BD}"/>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176439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975FE-CD21-4577-BC99-526740BE45DC}"/>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3" name="Footer Placeholder 2">
            <a:extLst>
              <a:ext uri="{FF2B5EF4-FFF2-40B4-BE49-F238E27FC236}">
                <a16:creationId xmlns:a16="http://schemas.microsoft.com/office/drawing/2014/main" id="{051BDFCB-3AF9-414D-BD08-9E05796FA5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552D32-D619-44CE-999C-0EDD9020A42D}"/>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336227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1AF8-2566-45DB-8D0F-4FB25811B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92496B-07B1-40D4-ACAF-2CC7EE0F2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2D52A-3458-424F-9C55-6BA4752B5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2DD558-CC02-45E0-AA12-4F9ECD00ED7A}"/>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6" name="Footer Placeholder 5">
            <a:extLst>
              <a:ext uri="{FF2B5EF4-FFF2-40B4-BE49-F238E27FC236}">
                <a16:creationId xmlns:a16="http://schemas.microsoft.com/office/drawing/2014/main" id="{7911CC10-2CB6-4C3C-BF66-BD09F2512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F85B7-1D2E-4F6C-85D2-9A739926D579}"/>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194574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E177-E5BF-49ED-97DC-7DCB7BC30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8DAF5-9F59-42D6-8874-E761D1EB9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11572-7FDA-48D2-AFCA-4441722F8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0EF8B-0D95-44E4-8F0E-DF2CC81E404E}"/>
              </a:ext>
            </a:extLst>
          </p:cNvPr>
          <p:cNvSpPr>
            <a:spLocks noGrp="1"/>
          </p:cNvSpPr>
          <p:nvPr>
            <p:ph type="dt" sz="half" idx="10"/>
          </p:nvPr>
        </p:nvSpPr>
        <p:spPr/>
        <p:txBody>
          <a:bodyPr/>
          <a:lstStyle/>
          <a:p>
            <a:fld id="{5BE7D046-0B3B-4AA1-B816-361E1448CB0A}" type="datetimeFigureOut">
              <a:rPr lang="en-US" smtClean="0"/>
              <a:t>10/31/2023</a:t>
            </a:fld>
            <a:endParaRPr lang="en-US"/>
          </a:p>
        </p:txBody>
      </p:sp>
      <p:sp>
        <p:nvSpPr>
          <p:cNvPr id="6" name="Footer Placeholder 5">
            <a:extLst>
              <a:ext uri="{FF2B5EF4-FFF2-40B4-BE49-F238E27FC236}">
                <a16:creationId xmlns:a16="http://schemas.microsoft.com/office/drawing/2014/main" id="{A15ED0A9-D04E-48BD-84B7-14822F720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9A5FB-4BAB-4C17-B051-EFB8081256F1}"/>
              </a:ext>
            </a:extLst>
          </p:cNvPr>
          <p:cNvSpPr>
            <a:spLocks noGrp="1"/>
          </p:cNvSpPr>
          <p:nvPr>
            <p:ph type="sldNum" sz="quarter" idx="12"/>
          </p:nvPr>
        </p:nvSpPr>
        <p:spPr/>
        <p:txBody>
          <a:bodyPr/>
          <a:lstStyle/>
          <a:p>
            <a:fld id="{4A6F6A75-596F-46ED-B122-3F65A7A7C821}" type="slidenum">
              <a:rPr lang="en-US" smtClean="0"/>
              <a:t>‹#›</a:t>
            </a:fld>
            <a:endParaRPr lang="en-US"/>
          </a:p>
        </p:txBody>
      </p:sp>
    </p:spTree>
    <p:extLst>
      <p:ext uri="{BB962C8B-B14F-4D97-AF65-F5344CB8AC3E}">
        <p14:creationId xmlns:p14="http://schemas.microsoft.com/office/powerpoint/2010/main" val="170087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86CA9-A392-4138-B5E1-65F1893C5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9753A6-DCBD-4BE4-9DE6-6372759DBD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B788F-87D4-40D2-A71B-9AB651E35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7D046-0B3B-4AA1-B816-361E1448CB0A}" type="datetimeFigureOut">
              <a:rPr lang="en-US" smtClean="0"/>
              <a:t>10/31/2023</a:t>
            </a:fld>
            <a:endParaRPr lang="en-US"/>
          </a:p>
        </p:txBody>
      </p:sp>
      <p:sp>
        <p:nvSpPr>
          <p:cNvPr id="5" name="Footer Placeholder 4">
            <a:extLst>
              <a:ext uri="{FF2B5EF4-FFF2-40B4-BE49-F238E27FC236}">
                <a16:creationId xmlns:a16="http://schemas.microsoft.com/office/drawing/2014/main" id="{74FC6828-3A91-40A7-9F73-2227427CA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AB8221-382F-4A99-8CF9-EE83A5471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F6A75-596F-46ED-B122-3F65A7A7C821}" type="slidenum">
              <a:rPr lang="en-US" smtClean="0"/>
              <a:t>‹#›</a:t>
            </a:fld>
            <a:endParaRPr lang="en-US"/>
          </a:p>
        </p:txBody>
      </p:sp>
    </p:spTree>
    <p:extLst>
      <p:ext uri="{BB962C8B-B14F-4D97-AF65-F5344CB8AC3E}">
        <p14:creationId xmlns:p14="http://schemas.microsoft.com/office/powerpoint/2010/main" val="1147673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qs.com/hc/en-gb/articles/360021858859-Academic-Employer-Contacts-Templa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qs-hub2.qs.com/wp-login.php" TargetMode="External"/><Relationship Id="rId4" Type="http://schemas.openxmlformats.org/officeDocument/2006/relationships/hyperlink" Target="https://support.qs.com/hc/en-gb/articles/36002183676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 y="-226262"/>
            <a:ext cx="12700000" cy="6998097"/>
          </a:xfrm>
          <a:prstGeom prst="rect">
            <a:avLst/>
          </a:prstGeom>
        </p:spPr>
      </p:pic>
      <p:sp>
        <p:nvSpPr>
          <p:cNvPr id="5" name="Metin kutusu 4"/>
          <p:cNvSpPr txBox="1"/>
          <p:nvPr/>
        </p:nvSpPr>
        <p:spPr>
          <a:xfrm>
            <a:off x="138545" y="3271488"/>
            <a:ext cx="8737600" cy="1077218"/>
          </a:xfrm>
          <a:prstGeom prst="rect">
            <a:avLst/>
          </a:prstGeom>
          <a:noFill/>
        </p:spPr>
        <p:txBody>
          <a:bodyPr wrap="square" rtlCol="0">
            <a:spAutoFit/>
          </a:bodyPr>
          <a:lstStyle/>
          <a:p>
            <a:pPr algn="r" defTabSz="457189">
              <a:defRPr/>
            </a:pPr>
            <a:r>
              <a:rPr lang="tr-TR" sz="3200" b="1" dirty="0">
                <a:solidFill>
                  <a:schemeClr val="bg1"/>
                </a:solidFill>
              </a:rPr>
              <a:t>QS Dünya Üniversite Sıralamal</a:t>
            </a:r>
            <a:r>
              <a:rPr lang="en-US" sz="3200" b="1" dirty="0">
                <a:solidFill>
                  <a:schemeClr val="bg1"/>
                </a:solidFill>
              </a:rPr>
              <a:t>a</a:t>
            </a:r>
            <a:r>
              <a:rPr lang="tr-TR" sz="3200" b="1" dirty="0">
                <a:solidFill>
                  <a:schemeClr val="bg1"/>
                </a:solidFill>
              </a:rPr>
              <a:t>rı 2024</a:t>
            </a:r>
          </a:p>
          <a:p>
            <a:pPr algn="r" defTabSz="457189">
              <a:defRPr/>
            </a:pPr>
            <a:r>
              <a:rPr lang="tr-TR" sz="3200" b="1" dirty="0">
                <a:solidFill>
                  <a:schemeClr val="bg1"/>
                </a:solidFill>
                <a:cs typeface="Segoe UI" panose="020B0502040204020203" pitchFamily="34" charset="0"/>
              </a:rPr>
              <a:t>Başvuru Akışı</a:t>
            </a:r>
          </a:p>
        </p:txBody>
      </p:sp>
      <p:sp>
        <p:nvSpPr>
          <p:cNvPr id="3" name="Slayt Numarası Yer Tutucusu 2">
            <a:extLst>
              <a:ext uri="{FF2B5EF4-FFF2-40B4-BE49-F238E27FC236}">
                <a16:creationId xmlns:a16="http://schemas.microsoft.com/office/drawing/2014/main" id="{FB51C3DD-3070-472B-B442-624665610F54}"/>
              </a:ext>
            </a:extLst>
          </p:cNvPr>
          <p:cNvSpPr>
            <a:spLocks noGrp="1"/>
          </p:cNvSpPr>
          <p:nvPr>
            <p:ph type="sldNum" sz="quarter" idx="12"/>
          </p:nvPr>
        </p:nvSpPr>
        <p:spPr/>
        <p:txBody>
          <a:bodyPr/>
          <a:lstStyle/>
          <a:p>
            <a:pPr defTabSz="1219170">
              <a:defRPr/>
            </a:pPr>
            <a:fld id="{068A7C5C-CE20-4464-8069-CFE82B6030F5}" type="slidenum">
              <a:rPr lang="en-US" sz="1600">
                <a:solidFill>
                  <a:prstClr val="black">
                    <a:tint val="75000"/>
                  </a:prstClr>
                </a:solidFill>
                <a:latin typeface="Calibri"/>
              </a:rPr>
              <a:pPr defTabSz="1219170">
                <a:defRPr/>
              </a:pPr>
              <a:t>1</a:t>
            </a:fld>
            <a:endParaRPr lang="en-US" sz="1600">
              <a:solidFill>
                <a:prstClr val="black">
                  <a:tint val="75000"/>
                </a:prstClr>
              </a:solidFill>
              <a:latin typeface="Calibri"/>
            </a:endParaRPr>
          </a:p>
        </p:txBody>
      </p:sp>
      <p:sp>
        <p:nvSpPr>
          <p:cNvPr id="6" name="Metin kutusu 5">
            <a:extLst>
              <a:ext uri="{FF2B5EF4-FFF2-40B4-BE49-F238E27FC236}">
                <a16:creationId xmlns:a16="http://schemas.microsoft.com/office/drawing/2014/main" id="{82B9E442-6F6C-4D82-8761-4335394EBE5A}"/>
              </a:ext>
            </a:extLst>
          </p:cNvPr>
          <p:cNvSpPr txBox="1"/>
          <p:nvPr/>
        </p:nvSpPr>
        <p:spPr>
          <a:xfrm>
            <a:off x="10224857" y="4165392"/>
            <a:ext cx="1828598" cy="369332"/>
          </a:xfrm>
          <a:prstGeom prst="rect">
            <a:avLst/>
          </a:prstGeom>
          <a:noFill/>
        </p:spPr>
        <p:txBody>
          <a:bodyPr wrap="square">
            <a:spAutoFit/>
          </a:bodyPr>
          <a:lstStyle/>
          <a:p>
            <a:r>
              <a:rPr lang="en-US" sz="1800" b="1" dirty="0">
                <a:solidFill>
                  <a:schemeClr val="bg1"/>
                </a:solidFill>
              </a:rPr>
              <a:t>EKİM</a:t>
            </a:r>
            <a:r>
              <a:rPr lang="tr-TR" sz="1800" b="1" dirty="0">
                <a:solidFill>
                  <a:schemeClr val="bg1"/>
                </a:solidFill>
              </a:rPr>
              <a:t> 2023</a:t>
            </a:r>
            <a:endParaRPr lang="tr-TR" b="1" dirty="0"/>
          </a:p>
        </p:txBody>
      </p:sp>
      <p:sp>
        <p:nvSpPr>
          <p:cNvPr id="8" name="Metin kutusu 7">
            <a:extLst>
              <a:ext uri="{FF2B5EF4-FFF2-40B4-BE49-F238E27FC236}">
                <a16:creationId xmlns:a16="http://schemas.microsoft.com/office/drawing/2014/main" id="{27CD560F-8731-490B-938A-5B5DBC08E969}"/>
              </a:ext>
            </a:extLst>
          </p:cNvPr>
          <p:cNvSpPr txBox="1"/>
          <p:nvPr/>
        </p:nvSpPr>
        <p:spPr>
          <a:xfrm>
            <a:off x="2350363" y="2065416"/>
            <a:ext cx="6422994" cy="584775"/>
          </a:xfrm>
          <a:prstGeom prst="rect">
            <a:avLst/>
          </a:prstGeom>
          <a:noFill/>
        </p:spPr>
        <p:txBody>
          <a:bodyPr wrap="square">
            <a:spAutoFit/>
          </a:bodyPr>
          <a:lstStyle/>
          <a:p>
            <a:pPr algn="ctr" defTabSz="457189">
              <a:defRPr/>
            </a:pPr>
            <a:r>
              <a:rPr lang="tr-TR" sz="3200" b="1" dirty="0">
                <a:solidFill>
                  <a:schemeClr val="bg1"/>
                </a:solidFill>
              </a:rPr>
              <a:t>ANKARA ÜNİVERSİTESİ</a:t>
            </a:r>
          </a:p>
        </p:txBody>
      </p:sp>
    </p:spTree>
    <p:extLst>
      <p:ext uri="{BB962C8B-B14F-4D97-AF65-F5344CB8AC3E}">
        <p14:creationId xmlns:p14="http://schemas.microsoft.com/office/powerpoint/2010/main" val="273317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7A9-17DF-4E0C-B795-E9C2A647EE93}"/>
              </a:ext>
            </a:extLst>
          </p:cNvPr>
          <p:cNvSpPr>
            <a:spLocks noGrp="1"/>
          </p:cNvSpPr>
          <p:nvPr>
            <p:ph type="title"/>
          </p:nvPr>
        </p:nvSpPr>
        <p:spPr>
          <a:xfrm>
            <a:off x="505968" y="7643"/>
            <a:ext cx="11527536" cy="360299"/>
          </a:xfrm>
        </p:spPr>
        <p:style>
          <a:lnRef idx="1">
            <a:schemeClr val="accent6"/>
          </a:lnRef>
          <a:fillRef idx="2">
            <a:schemeClr val="accent6"/>
          </a:fillRef>
          <a:effectRef idx="1">
            <a:schemeClr val="accent6"/>
          </a:effectRef>
          <a:fontRef idx="minor">
            <a:schemeClr val="dk1"/>
          </a:fontRef>
        </p:style>
        <p:txBody>
          <a:bodyPr>
            <a:noAutofit/>
          </a:bodyPr>
          <a:lstStyle/>
          <a:p>
            <a:br>
              <a:rPr lang="pt-BR" sz="2000" b="1" dirty="0"/>
            </a:br>
            <a:r>
              <a:rPr lang="pt-BR" sz="2000" b="1" dirty="0"/>
              <a:t>C-AKADEMİK OKUMA VE YAZMA TEKNİKLERİ(</a:t>
            </a:r>
            <a:r>
              <a:rPr lang="tr-TR" sz="2000" b="1" dirty="0"/>
              <a:t>FEN-SAĞLIK ve SOSYAL BİLİMLER)</a:t>
            </a:r>
            <a:br>
              <a:rPr lang="tr-TR" sz="2000" b="1" dirty="0">
                <a:cs typeface="Segoe UI" panose="020B0502040204020203" pitchFamily="34" charset="0"/>
              </a:rPr>
            </a:br>
            <a:endParaRPr lang="en-US" sz="2000" b="1" dirty="0"/>
          </a:p>
        </p:txBody>
      </p:sp>
      <p:sp>
        <p:nvSpPr>
          <p:cNvPr id="6" name="TextBox 5">
            <a:extLst>
              <a:ext uri="{FF2B5EF4-FFF2-40B4-BE49-F238E27FC236}">
                <a16:creationId xmlns:a16="http://schemas.microsoft.com/office/drawing/2014/main" id="{77B79C7B-0BA5-4187-A97A-19161380D0FF}"/>
              </a:ext>
            </a:extLst>
          </p:cNvPr>
          <p:cNvSpPr txBox="1"/>
          <p:nvPr/>
        </p:nvSpPr>
        <p:spPr>
          <a:xfrm>
            <a:off x="8022336" y="1678400"/>
            <a:ext cx="4071543" cy="1477328"/>
          </a:xfrm>
          <a:prstGeom prst="rect">
            <a:avLst/>
          </a:prstGeom>
          <a:noFill/>
        </p:spPr>
        <p:txBody>
          <a:bodyPr wrap="square">
            <a:spAutoFit/>
          </a:bodyPr>
          <a:lstStyle/>
          <a:p>
            <a:r>
              <a:rPr lang="tr-TR" b="0" i="0" dirty="0">
                <a:solidFill>
                  <a:srgbClr val="202124"/>
                </a:solidFill>
                <a:effectLst/>
                <a:latin typeface="docs-Roboto"/>
              </a:rPr>
              <a:t>1- </a:t>
            </a:r>
            <a:r>
              <a:rPr lang="tr-TR" b="1" i="0" dirty="0">
                <a:solidFill>
                  <a:srgbClr val="202124"/>
                </a:solidFill>
                <a:effectLst/>
                <a:latin typeface="docs-Roboto"/>
              </a:rPr>
              <a:t>Hi</a:t>
            </a:r>
            <a:r>
              <a:rPr lang="tr-TR" b="0" i="0" dirty="0">
                <a:solidFill>
                  <a:srgbClr val="202124"/>
                </a:solidFill>
                <a:effectLst/>
                <a:latin typeface="docs-Roboto"/>
              </a:rPr>
              <a:t>ç deneyimli veya yetkin değilim</a:t>
            </a:r>
            <a:br>
              <a:rPr lang="tr-TR" dirty="0"/>
            </a:br>
            <a:r>
              <a:rPr lang="tr-TR" b="0" i="0" dirty="0">
                <a:solidFill>
                  <a:srgbClr val="202124"/>
                </a:solidFill>
                <a:effectLst/>
                <a:latin typeface="docs-Roboto"/>
              </a:rPr>
              <a:t>2- </a:t>
            </a:r>
            <a:r>
              <a:rPr lang="tr-TR" b="1" i="0" dirty="0">
                <a:solidFill>
                  <a:srgbClr val="202124"/>
                </a:solidFill>
                <a:effectLst/>
                <a:latin typeface="docs-Roboto"/>
              </a:rPr>
              <a:t>Biraz</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3- </a:t>
            </a:r>
            <a:r>
              <a:rPr lang="tr-TR" b="1" i="0" dirty="0">
                <a:solidFill>
                  <a:srgbClr val="202124"/>
                </a:solidFill>
                <a:effectLst/>
                <a:latin typeface="docs-Roboto"/>
              </a:rPr>
              <a:t>Orta</a:t>
            </a:r>
            <a:r>
              <a:rPr lang="tr-TR" b="0" i="0" dirty="0">
                <a:solidFill>
                  <a:srgbClr val="202124"/>
                </a:solidFill>
                <a:effectLst/>
                <a:latin typeface="docs-Roboto"/>
              </a:rPr>
              <a:t> düzeyde deneyimli veya yetkinim</a:t>
            </a:r>
            <a:br>
              <a:rPr lang="tr-TR" dirty="0"/>
            </a:br>
            <a:r>
              <a:rPr lang="tr-TR" b="0" i="0" dirty="0">
                <a:solidFill>
                  <a:srgbClr val="202124"/>
                </a:solidFill>
                <a:effectLst/>
                <a:latin typeface="docs-Roboto"/>
              </a:rPr>
              <a:t>4- </a:t>
            </a:r>
            <a:r>
              <a:rPr lang="tr-TR" b="1" i="0" dirty="0">
                <a:solidFill>
                  <a:srgbClr val="202124"/>
                </a:solidFill>
                <a:effectLst/>
                <a:latin typeface="docs-Roboto"/>
              </a:rPr>
              <a:t>Oldukça</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5- </a:t>
            </a:r>
            <a:r>
              <a:rPr lang="tr-TR" b="1" i="0" dirty="0">
                <a:solidFill>
                  <a:srgbClr val="202124"/>
                </a:solidFill>
                <a:effectLst/>
                <a:latin typeface="docs-Roboto"/>
              </a:rPr>
              <a:t>Çok</a:t>
            </a:r>
            <a:r>
              <a:rPr lang="tr-TR" b="0" i="0" dirty="0">
                <a:solidFill>
                  <a:srgbClr val="202124"/>
                </a:solidFill>
                <a:effectLst/>
                <a:latin typeface="docs-Roboto"/>
              </a:rPr>
              <a:t> deneyimli veya yetkinim</a:t>
            </a:r>
            <a:endParaRPr lang="tr-TR" dirty="0"/>
          </a:p>
        </p:txBody>
      </p:sp>
      <p:graphicFrame>
        <p:nvGraphicFramePr>
          <p:cNvPr id="7" name="Chart 6">
            <a:extLst>
              <a:ext uri="{FF2B5EF4-FFF2-40B4-BE49-F238E27FC236}">
                <a16:creationId xmlns:a16="http://schemas.microsoft.com/office/drawing/2014/main" id="{574D8394-AC3C-46CF-87E1-79E89F38E3E2}"/>
              </a:ext>
            </a:extLst>
          </p:cNvPr>
          <p:cNvGraphicFramePr>
            <a:graphicFrameLocks/>
          </p:cNvGraphicFramePr>
          <p:nvPr>
            <p:extLst>
              <p:ext uri="{D42A27DB-BD31-4B8C-83A1-F6EECF244321}">
                <p14:modId xmlns:p14="http://schemas.microsoft.com/office/powerpoint/2010/main" val="2986754216"/>
              </p:ext>
            </p:extLst>
          </p:nvPr>
        </p:nvGraphicFramePr>
        <p:xfrm>
          <a:off x="378516" y="430724"/>
          <a:ext cx="7582297" cy="64272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B276572-5B8B-4C58-A98E-67D5C9A8B049}"/>
              </a:ext>
            </a:extLst>
          </p:cNvPr>
          <p:cNvSpPr txBox="1"/>
          <p:nvPr/>
        </p:nvSpPr>
        <p:spPr>
          <a:xfrm>
            <a:off x="8107680" y="4154742"/>
            <a:ext cx="3986199" cy="369332"/>
          </a:xfrm>
          <a:prstGeom prst="rect">
            <a:avLst/>
          </a:prstGeom>
          <a:noFill/>
        </p:spPr>
        <p:txBody>
          <a:bodyPr wrap="square">
            <a:spAutoFit/>
          </a:bodyPr>
          <a:lstStyle/>
          <a:p>
            <a:r>
              <a:rPr lang="en-US" dirty="0"/>
              <a:t>https://forms.gle/U697xyjVPcxMhpQu5</a:t>
            </a:r>
          </a:p>
        </p:txBody>
      </p:sp>
    </p:spTree>
    <p:extLst>
      <p:ext uri="{BB962C8B-B14F-4D97-AF65-F5344CB8AC3E}">
        <p14:creationId xmlns:p14="http://schemas.microsoft.com/office/powerpoint/2010/main" val="357698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1FC0A-202A-481B-A8B6-1428B167A8E2}"/>
              </a:ext>
            </a:extLst>
          </p:cNvPr>
          <p:cNvPicPr>
            <a:picLocks noChangeAspect="1"/>
          </p:cNvPicPr>
          <p:nvPr/>
        </p:nvPicPr>
        <p:blipFill>
          <a:blip r:embed="rId2"/>
          <a:stretch>
            <a:fillRect/>
          </a:stretch>
        </p:blipFill>
        <p:spPr>
          <a:xfrm>
            <a:off x="5998464" y="109728"/>
            <a:ext cx="5588188" cy="3087710"/>
          </a:xfrm>
          <a:prstGeom prst="rect">
            <a:avLst/>
          </a:prstGeom>
        </p:spPr>
      </p:pic>
      <p:sp>
        <p:nvSpPr>
          <p:cNvPr id="8" name="Dikdörtgen: Yuvarlatılmış Köşeler 8">
            <a:extLst>
              <a:ext uri="{FF2B5EF4-FFF2-40B4-BE49-F238E27FC236}">
                <a16:creationId xmlns:a16="http://schemas.microsoft.com/office/drawing/2014/main" id="{B9A28F63-7E03-4BA8-BBC7-D3E1A6A9FDC6}"/>
              </a:ext>
            </a:extLst>
          </p:cNvPr>
          <p:cNvSpPr/>
          <p:nvPr/>
        </p:nvSpPr>
        <p:spPr>
          <a:xfrm>
            <a:off x="7083801" y="4578687"/>
            <a:ext cx="2214805" cy="99153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b="1" dirty="0">
                <a:effectLst/>
                <a:ea typeface="Calibri" panose="020F0502020204030204" pitchFamily="34" charset="0"/>
                <a:cs typeface="Calibri" panose="020F0502020204030204" pitchFamily="34" charset="0"/>
              </a:rPr>
              <a:t>6. </a:t>
            </a:r>
          </a:p>
          <a:p>
            <a:pPr marL="0" marR="0" algn="ctr">
              <a:lnSpc>
                <a:spcPct val="107000"/>
              </a:lnSpc>
              <a:spcBef>
                <a:spcPts val="0"/>
              </a:spcBef>
              <a:spcAft>
                <a:spcPts val="800"/>
              </a:spcAft>
            </a:pPr>
            <a:r>
              <a:rPr lang="en-US" sz="1000" b="1" dirty="0" err="1">
                <a:effectLst/>
                <a:ea typeface="Calibri" panose="020F0502020204030204" pitchFamily="34" charset="0"/>
                <a:cs typeface="Calibri" panose="020F0502020204030204" pitchFamily="34" charset="0"/>
              </a:rPr>
              <a:t>Adım</a:t>
            </a:r>
            <a:r>
              <a:rPr lang="en-US" sz="1000" b="1" dirty="0">
                <a:effectLst/>
                <a:ea typeface="Calibri" panose="020F0502020204030204" pitchFamily="34" charset="0"/>
                <a:cs typeface="Calibri" panose="020F0502020204030204" pitchFamily="34" charset="0"/>
              </a:rPr>
              <a:t>: </a:t>
            </a:r>
            <a:r>
              <a:rPr lang="tr-TR" sz="1000" b="1" dirty="0">
                <a:effectLst/>
                <a:ea typeface="Calibri" panose="020F0502020204030204" pitchFamily="34" charset="0"/>
                <a:cs typeface="Calibri" panose="020F0502020204030204" pitchFamily="34" charset="0"/>
              </a:rPr>
              <a:t>İLETİŞİM ONAYI VEREN AKADEMİSYENLERİ </a:t>
            </a:r>
            <a:r>
              <a:rPr lang="tr-TR" sz="1000" b="1" u="sng" dirty="0">
                <a:solidFill>
                  <a:srgbClr val="0563C1"/>
                </a:solidFill>
                <a:effectLst/>
                <a:ea typeface="Calibri" panose="020F0502020204030204" pitchFamily="34" charset="0"/>
                <a:cs typeface="Calibri" panose="020F0502020204030204" pitchFamily="34" charset="0"/>
                <a:hlinkClick r:id="rId3"/>
              </a:rPr>
              <a:t>İÇEREN İLETİŞİM LİSTELERİ (CSV)</a:t>
            </a:r>
            <a:r>
              <a:rPr lang="tr-TR" sz="1000" b="1" dirty="0">
                <a:effectLst/>
                <a:ea typeface="Calibri" panose="020F0502020204030204" pitchFamily="34" charset="0"/>
                <a:cs typeface="Calibri" panose="020F0502020204030204" pitchFamily="34" charset="0"/>
              </a:rPr>
              <a:t> OLUŞTURULMASI</a:t>
            </a:r>
            <a:endParaRPr lang="en-US" sz="1000" dirty="0">
              <a:effectLst/>
              <a:ea typeface="Calibri" panose="020F0502020204030204" pitchFamily="34" charset="0"/>
              <a:cs typeface="Times New Roman" panose="02020603050405020304" pitchFamily="18" charset="0"/>
            </a:endParaRPr>
          </a:p>
        </p:txBody>
      </p:sp>
      <p:sp>
        <p:nvSpPr>
          <p:cNvPr id="9" name="Dikdörtgen: Yuvarlatılmış Köşeler 9">
            <a:extLst>
              <a:ext uri="{FF2B5EF4-FFF2-40B4-BE49-F238E27FC236}">
                <a16:creationId xmlns:a16="http://schemas.microsoft.com/office/drawing/2014/main" id="{7CEDE23D-21EF-4A3C-A5F9-98D359E3E171}"/>
              </a:ext>
            </a:extLst>
          </p:cNvPr>
          <p:cNvSpPr/>
          <p:nvPr/>
        </p:nvSpPr>
        <p:spPr>
          <a:xfrm>
            <a:off x="5322057" y="3369563"/>
            <a:ext cx="2085770" cy="1084707"/>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b="1" dirty="0">
                <a:effectLst/>
                <a:ea typeface="Calibri" panose="020F0502020204030204" pitchFamily="34" charset="0"/>
                <a:cs typeface="Calibri" panose="020F0502020204030204" pitchFamily="34" charset="0"/>
              </a:rPr>
              <a:t>2. </a:t>
            </a:r>
            <a:r>
              <a:rPr lang="en-US" sz="1000" b="1" dirty="0" err="1">
                <a:effectLst/>
                <a:ea typeface="Calibri" panose="020F0502020204030204" pitchFamily="34" charset="0"/>
                <a:cs typeface="Calibri" panose="020F0502020204030204" pitchFamily="34" charset="0"/>
              </a:rPr>
              <a:t>Adım</a:t>
            </a:r>
            <a:r>
              <a:rPr lang="en-US" sz="1000" b="1" dirty="0">
                <a:effectLst/>
                <a:ea typeface="Calibri" panose="020F0502020204030204" pitchFamily="34" charset="0"/>
                <a:cs typeface="Calibri" panose="020F0502020204030204" pitchFamily="34" charset="0"/>
              </a:rPr>
              <a:t>: </a:t>
            </a:r>
          </a:p>
          <a:p>
            <a:pPr marL="0" marR="0" algn="ctr">
              <a:lnSpc>
                <a:spcPct val="107000"/>
              </a:lnSpc>
              <a:spcBef>
                <a:spcPts val="0"/>
              </a:spcBef>
              <a:spcAft>
                <a:spcPts val="800"/>
              </a:spcAft>
            </a:pPr>
            <a:r>
              <a:rPr lang="tr-TR" sz="1000" b="1" dirty="0">
                <a:effectLst/>
                <a:ea typeface="Calibri" panose="020F0502020204030204" pitchFamily="34" charset="0"/>
                <a:cs typeface="Calibri" panose="020F0502020204030204" pitchFamily="34" charset="0"/>
              </a:rPr>
              <a:t>PAYLAŞMA İZNİ VEREN AKADEMİSYENLERE QS’IN AMACINI İÇEREN </a:t>
            </a:r>
            <a:r>
              <a:rPr lang="tr-TR" sz="1000" b="1" u="sng" dirty="0">
                <a:solidFill>
                  <a:srgbClr val="0563C1"/>
                </a:solidFill>
                <a:effectLst/>
                <a:ea typeface="Calibri" panose="020F0502020204030204" pitchFamily="34" charset="0"/>
                <a:cs typeface="Calibri" panose="020F0502020204030204" pitchFamily="34" charset="0"/>
                <a:hlinkClick r:id="rId4"/>
              </a:rPr>
              <a:t>ONAM E-POSTASI</a:t>
            </a:r>
            <a:r>
              <a:rPr lang="tr-TR" sz="1000" b="1" dirty="0">
                <a:effectLst/>
                <a:ea typeface="Calibri" panose="020F0502020204030204" pitchFamily="34" charset="0"/>
                <a:cs typeface="Calibri" panose="020F0502020204030204" pitchFamily="34" charset="0"/>
              </a:rPr>
              <a:t> YOLLANMASI</a:t>
            </a:r>
            <a:endParaRPr lang="en-US" sz="1000" dirty="0">
              <a:effectLst/>
              <a:ea typeface="Calibri" panose="020F0502020204030204" pitchFamily="34" charset="0"/>
              <a:cs typeface="Times New Roman" panose="02020603050405020304" pitchFamily="18" charset="0"/>
            </a:endParaRPr>
          </a:p>
        </p:txBody>
      </p:sp>
      <p:sp>
        <p:nvSpPr>
          <p:cNvPr id="10" name="Dikdörtgen: Yuvarlatılmış Köşeler 11">
            <a:extLst>
              <a:ext uri="{FF2B5EF4-FFF2-40B4-BE49-F238E27FC236}">
                <a16:creationId xmlns:a16="http://schemas.microsoft.com/office/drawing/2014/main" id="{888F1866-28D8-45E4-A834-ACBFC7B6548F}"/>
              </a:ext>
            </a:extLst>
          </p:cNvPr>
          <p:cNvSpPr/>
          <p:nvPr/>
        </p:nvSpPr>
        <p:spPr>
          <a:xfrm>
            <a:off x="9009889" y="5747004"/>
            <a:ext cx="2225040" cy="1001268"/>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b="1" dirty="0">
                <a:effectLst/>
                <a:ea typeface="Calibri" panose="020F0502020204030204" pitchFamily="34" charset="0"/>
                <a:cs typeface="Calibri" panose="020F0502020204030204" pitchFamily="34" charset="0"/>
              </a:rPr>
              <a:t>7. </a:t>
            </a:r>
            <a:r>
              <a:rPr lang="en-US" sz="1000" b="1" dirty="0" err="1">
                <a:effectLst/>
                <a:ea typeface="Calibri" panose="020F0502020204030204" pitchFamily="34" charset="0"/>
                <a:cs typeface="Calibri" panose="020F0502020204030204" pitchFamily="34" charset="0"/>
              </a:rPr>
              <a:t>Adım</a:t>
            </a:r>
            <a:r>
              <a:rPr lang="en-US" sz="1000" b="1" dirty="0">
                <a:effectLst/>
                <a:ea typeface="Calibri" panose="020F0502020204030204" pitchFamily="34" charset="0"/>
                <a:cs typeface="Calibri" panose="020F0502020204030204" pitchFamily="34" charset="0"/>
              </a:rPr>
              <a:t>: </a:t>
            </a:r>
          </a:p>
          <a:p>
            <a:pPr marL="0" marR="0" algn="ctr">
              <a:lnSpc>
                <a:spcPct val="107000"/>
              </a:lnSpc>
              <a:spcBef>
                <a:spcPts val="0"/>
              </a:spcBef>
              <a:spcAft>
                <a:spcPts val="800"/>
              </a:spcAft>
            </a:pPr>
            <a:r>
              <a:rPr lang="tr-TR" sz="1000" b="1" dirty="0">
                <a:effectLst/>
                <a:ea typeface="Calibri" panose="020F0502020204030204" pitchFamily="34" charset="0"/>
                <a:cs typeface="Calibri" panose="020F0502020204030204" pitchFamily="34" charset="0"/>
              </a:rPr>
              <a:t>REKTÖRLÜĞÜN ULUSLARARASI AKADEMİSYEN İLETİŞİM LİSTESİNİ </a:t>
            </a:r>
            <a:r>
              <a:rPr lang="tr-TR" sz="1000" b="1" u="sng" dirty="0">
                <a:solidFill>
                  <a:srgbClr val="0563C1"/>
                </a:solidFill>
                <a:effectLst/>
                <a:ea typeface="Calibri" panose="020F0502020204030204" pitchFamily="34" charset="0"/>
                <a:cs typeface="Calibri" panose="020F0502020204030204" pitchFamily="34" charset="0"/>
                <a:hlinkClick r:id="rId5"/>
              </a:rPr>
              <a:t>QS İLE PAYLAŞMASI</a:t>
            </a:r>
            <a:endParaRPr lang="en-US" sz="1000" dirty="0">
              <a:effectLs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39DE58A-0366-4898-BC71-B1CEB28FB66D}"/>
              </a:ext>
            </a:extLst>
          </p:cNvPr>
          <p:cNvPicPr>
            <a:picLocks noChangeAspect="1"/>
          </p:cNvPicPr>
          <p:nvPr/>
        </p:nvPicPr>
        <p:blipFill>
          <a:blip r:embed="rId6"/>
          <a:stretch>
            <a:fillRect/>
          </a:stretch>
        </p:blipFill>
        <p:spPr>
          <a:xfrm>
            <a:off x="0" y="0"/>
            <a:ext cx="4916951" cy="6858000"/>
          </a:xfrm>
          <a:prstGeom prst="rect">
            <a:avLst/>
          </a:prstGeom>
        </p:spPr>
      </p:pic>
    </p:spTree>
    <p:extLst>
      <p:ext uri="{BB962C8B-B14F-4D97-AF65-F5344CB8AC3E}">
        <p14:creationId xmlns:p14="http://schemas.microsoft.com/office/powerpoint/2010/main" val="256211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1FCBF87-1E1E-4F0B-B778-EE641E3DEFEC}"/>
              </a:ext>
            </a:extLst>
          </p:cNvPr>
          <p:cNvSpPr txBox="1"/>
          <p:nvPr/>
        </p:nvSpPr>
        <p:spPr>
          <a:xfrm>
            <a:off x="375312" y="197893"/>
            <a:ext cx="11816687" cy="6740307"/>
          </a:xfrm>
          <a:prstGeom prst="rect">
            <a:avLst/>
          </a:prstGeom>
          <a:noFill/>
        </p:spPr>
        <p:txBody>
          <a:bodyPr wrap="square">
            <a:spAutoFit/>
          </a:bodyPr>
          <a:lstStyle/>
          <a:p>
            <a:r>
              <a:rPr lang="en-US" sz="1600" dirty="0"/>
              <a:t>Letter:</a:t>
            </a:r>
          </a:p>
          <a:p>
            <a:endParaRPr lang="en-US" sz="1600" dirty="0"/>
          </a:p>
          <a:p>
            <a:r>
              <a:rPr lang="en-US" sz="1600" dirty="0"/>
              <a:t>Dear [Greeting/Name],</a:t>
            </a:r>
          </a:p>
          <a:p>
            <a:r>
              <a:rPr lang="en-US" sz="1600" dirty="0"/>
              <a:t> </a:t>
            </a:r>
          </a:p>
          <a:p>
            <a:r>
              <a:rPr lang="en-US" sz="1600" dirty="0"/>
              <a:t>We are writing to you as an important stakeholder of our university. We value our ongoing engagement with you and would like to be certain that we are not using your information for any purpose that you would prefer us not to. For the purposes of an important global survey of academic/employer opinion, we would like to seek your permission to pass on your contact details (name, job title, institution and email address) to the QS. We feel that your impartial responses would contribute to the insight and precision of the survey’s outcomes.</a:t>
            </a:r>
          </a:p>
          <a:p>
            <a:endParaRPr lang="en-US" sz="1600" dirty="0"/>
          </a:p>
          <a:p>
            <a:r>
              <a:rPr lang="en-US" sz="1600" dirty="0"/>
              <a:t>If you consent to your contact details being passed to QS for this purpose exclusively, please reply to this email by [insert the date]. If we do not hear from you by this date, we will assume that you do not want your contact details to be passed on.</a:t>
            </a:r>
          </a:p>
          <a:p>
            <a:endParaRPr lang="en-US" sz="1600" dirty="0"/>
          </a:p>
          <a:p>
            <a:r>
              <a:rPr lang="en-US" sz="1600" dirty="0"/>
              <a:t>If you agree, you should be contacted by QSIU in the next few months with an invitation to participate in the annual QS Global Academic/Employer Survey, along with a maximum of two reminders. Their email will come from </a:t>
            </a:r>
            <a:r>
              <a:rPr lang="en-US" sz="1600" b="1" dirty="0">
                <a:solidFill>
                  <a:srgbClr val="0070C0"/>
                </a:solidFill>
              </a:rPr>
              <a:t>rankings@qs.com </a:t>
            </a:r>
            <a:r>
              <a:rPr lang="en-US" sz="1600" dirty="0"/>
              <a:t>please add to your safe senders and check your spam.</a:t>
            </a:r>
          </a:p>
          <a:p>
            <a:endParaRPr lang="en-US" sz="1600" dirty="0"/>
          </a:p>
          <a:p>
            <a:r>
              <a:rPr lang="en-US" sz="1600" dirty="0"/>
              <a:t>The resulting data will be used in aggregate form only, QS will not contact you for any other reason, or for more than two editions of their annual survey, without supplementary or separate consent. Your responses will be combined with those of many others around the world to form academic/employer reputation indicators used in the QS World University Rankings at global, regional, subject and program levels where relevant. Detailed information can be found </a:t>
            </a:r>
            <a:r>
              <a:rPr lang="en-US" sz="1600" b="1" u="sng" dirty="0">
                <a:solidFill>
                  <a:srgbClr val="0070C0"/>
                </a:solidFill>
              </a:rPr>
              <a:t>here</a:t>
            </a:r>
            <a:r>
              <a:rPr lang="en-US" sz="1600" dirty="0"/>
              <a:t>. </a:t>
            </a:r>
          </a:p>
          <a:p>
            <a:r>
              <a:rPr lang="en-US" sz="1600" dirty="0"/>
              <a:t> </a:t>
            </a:r>
          </a:p>
          <a:p>
            <a:r>
              <a:rPr lang="en-US" sz="1600" dirty="0"/>
              <a:t>Many thanks in advance for your cooperation.</a:t>
            </a:r>
          </a:p>
          <a:p>
            <a:r>
              <a:rPr lang="en-US" sz="1600" dirty="0"/>
              <a:t> </a:t>
            </a:r>
          </a:p>
          <a:p>
            <a:r>
              <a:rPr lang="en-US" sz="1600" dirty="0"/>
              <a:t>Kind regards,</a:t>
            </a:r>
          </a:p>
          <a:p>
            <a:r>
              <a:rPr lang="en-US" sz="1600" dirty="0"/>
              <a:t>[Contact person] </a:t>
            </a:r>
          </a:p>
          <a:p>
            <a:r>
              <a:rPr lang="en-US" sz="1600" dirty="0"/>
              <a:t>[Job title]</a:t>
            </a:r>
          </a:p>
          <a:p>
            <a:r>
              <a:rPr lang="en-US" sz="1600" dirty="0"/>
              <a:t>[University name]</a:t>
            </a:r>
          </a:p>
        </p:txBody>
      </p:sp>
    </p:spTree>
    <p:extLst>
      <p:ext uri="{BB962C8B-B14F-4D97-AF65-F5344CB8AC3E}">
        <p14:creationId xmlns:p14="http://schemas.microsoft.com/office/powerpoint/2010/main" val="216078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0073-2351-4102-BB41-BE36DA155D1C}"/>
              </a:ext>
            </a:extLst>
          </p:cNvPr>
          <p:cNvSpPr>
            <a:spLocks noGrp="1"/>
          </p:cNvSpPr>
          <p:nvPr>
            <p:ph type="title"/>
          </p:nvPr>
        </p:nvSpPr>
        <p:spPr>
          <a:xfrm>
            <a:off x="742665" y="64875"/>
            <a:ext cx="10515600" cy="453741"/>
          </a:xfrm>
        </p:spPr>
        <p:txBody>
          <a:bodyPr>
            <a:normAutofit fontScale="90000"/>
          </a:bodyPr>
          <a:lstStyle/>
          <a:p>
            <a:r>
              <a:rPr lang="en-US" dirty="0"/>
              <a:t>Sign-up Letters</a:t>
            </a:r>
          </a:p>
        </p:txBody>
      </p:sp>
      <p:pic>
        <p:nvPicPr>
          <p:cNvPr id="5" name="Picture 4">
            <a:extLst>
              <a:ext uri="{FF2B5EF4-FFF2-40B4-BE49-F238E27FC236}">
                <a16:creationId xmlns:a16="http://schemas.microsoft.com/office/drawing/2014/main" id="{AFEF1E65-85B1-4705-A03D-A65E4160D935}"/>
              </a:ext>
            </a:extLst>
          </p:cNvPr>
          <p:cNvPicPr>
            <a:picLocks noChangeAspect="1"/>
          </p:cNvPicPr>
          <p:nvPr/>
        </p:nvPicPr>
        <p:blipFill>
          <a:blip r:embed="rId2"/>
          <a:stretch>
            <a:fillRect/>
          </a:stretch>
        </p:blipFill>
        <p:spPr>
          <a:xfrm>
            <a:off x="247382" y="655092"/>
            <a:ext cx="5157131" cy="3303611"/>
          </a:xfrm>
          <a:prstGeom prst="rect">
            <a:avLst/>
          </a:prstGeom>
        </p:spPr>
      </p:pic>
      <p:pic>
        <p:nvPicPr>
          <p:cNvPr id="7" name="Picture 6">
            <a:extLst>
              <a:ext uri="{FF2B5EF4-FFF2-40B4-BE49-F238E27FC236}">
                <a16:creationId xmlns:a16="http://schemas.microsoft.com/office/drawing/2014/main" id="{FE9F9679-632B-47E0-A962-950DAC3C09FE}"/>
              </a:ext>
            </a:extLst>
          </p:cNvPr>
          <p:cNvPicPr>
            <a:picLocks noChangeAspect="1"/>
          </p:cNvPicPr>
          <p:nvPr/>
        </p:nvPicPr>
        <p:blipFill>
          <a:blip r:embed="rId3"/>
          <a:stretch>
            <a:fillRect/>
          </a:stretch>
        </p:blipFill>
        <p:spPr>
          <a:xfrm>
            <a:off x="5796864" y="655092"/>
            <a:ext cx="6263775" cy="5711588"/>
          </a:xfrm>
          <a:prstGeom prst="rect">
            <a:avLst/>
          </a:prstGeom>
        </p:spPr>
      </p:pic>
    </p:spTree>
    <p:extLst>
      <p:ext uri="{BB962C8B-B14F-4D97-AF65-F5344CB8AC3E}">
        <p14:creationId xmlns:p14="http://schemas.microsoft.com/office/powerpoint/2010/main" val="261188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 y="-226262"/>
            <a:ext cx="12700000" cy="6998097"/>
          </a:xfrm>
          <a:prstGeom prst="rect">
            <a:avLst/>
          </a:prstGeom>
        </p:spPr>
      </p:pic>
      <p:sp>
        <p:nvSpPr>
          <p:cNvPr id="5" name="Metin kutusu 4"/>
          <p:cNvSpPr txBox="1"/>
          <p:nvPr/>
        </p:nvSpPr>
        <p:spPr>
          <a:xfrm>
            <a:off x="138545" y="3271488"/>
            <a:ext cx="8737600" cy="1077218"/>
          </a:xfrm>
          <a:prstGeom prst="rect">
            <a:avLst/>
          </a:prstGeom>
          <a:noFill/>
        </p:spPr>
        <p:txBody>
          <a:bodyPr wrap="square" rtlCol="0">
            <a:spAutoFit/>
          </a:bodyPr>
          <a:lstStyle/>
          <a:p>
            <a:pPr algn="r" defTabSz="457189">
              <a:defRPr/>
            </a:pPr>
            <a:r>
              <a:rPr lang="tr-TR" sz="3200" b="1" dirty="0">
                <a:solidFill>
                  <a:schemeClr val="bg1"/>
                </a:solidFill>
              </a:rPr>
              <a:t>Bilimsel Dergilere Makale Yazma Kampı</a:t>
            </a:r>
          </a:p>
          <a:p>
            <a:pPr algn="r" defTabSz="457189">
              <a:defRPr/>
            </a:pPr>
            <a:r>
              <a:rPr lang="tr-TR" sz="3200" b="1" dirty="0">
                <a:solidFill>
                  <a:schemeClr val="bg1"/>
                </a:solidFill>
              </a:rPr>
              <a:t>Başvuru Raporu</a:t>
            </a:r>
            <a:r>
              <a:rPr lang="en-US" sz="3200" b="1" dirty="0">
                <a:solidFill>
                  <a:schemeClr val="bg1"/>
                </a:solidFill>
              </a:rPr>
              <a:t> </a:t>
            </a:r>
            <a:endParaRPr lang="tr-TR" sz="3200" b="1" dirty="0">
              <a:solidFill>
                <a:schemeClr val="bg1"/>
              </a:solidFill>
              <a:cs typeface="Segoe UI" panose="020B0502040204020203" pitchFamily="34" charset="0"/>
            </a:endParaRPr>
          </a:p>
        </p:txBody>
      </p:sp>
      <p:sp>
        <p:nvSpPr>
          <p:cNvPr id="3" name="Slayt Numarası Yer Tutucusu 2">
            <a:extLst>
              <a:ext uri="{FF2B5EF4-FFF2-40B4-BE49-F238E27FC236}">
                <a16:creationId xmlns:a16="http://schemas.microsoft.com/office/drawing/2014/main" id="{FB51C3DD-3070-472B-B442-624665610F54}"/>
              </a:ext>
            </a:extLst>
          </p:cNvPr>
          <p:cNvSpPr>
            <a:spLocks noGrp="1"/>
          </p:cNvSpPr>
          <p:nvPr>
            <p:ph type="sldNum" sz="quarter" idx="12"/>
          </p:nvPr>
        </p:nvSpPr>
        <p:spPr/>
        <p:txBody>
          <a:bodyPr/>
          <a:lstStyle/>
          <a:p>
            <a:pPr defTabSz="1219170">
              <a:defRPr/>
            </a:pPr>
            <a:fld id="{068A7C5C-CE20-4464-8069-CFE82B6030F5}" type="slidenum">
              <a:rPr lang="en-US" sz="1600">
                <a:solidFill>
                  <a:prstClr val="black">
                    <a:tint val="75000"/>
                  </a:prstClr>
                </a:solidFill>
                <a:latin typeface="Calibri"/>
              </a:rPr>
              <a:pPr defTabSz="1219170">
                <a:defRPr/>
              </a:pPr>
              <a:t>5</a:t>
            </a:fld>
            <a:endParaRPr lang="en-US" sz="1600">
              <a:solidFill>
                <a:prstClr val="black">
                  <a:tint val="75000"/>
                </a:prstClr>
              </a:solidFill>
              <a:latin typeface="Calibri"/>
            </a:endParaRPr>
          </a:p>
        </p:txBody>
      </p:sp>
      <p:sp>
        <p:nvSpPr>
          <p:cNvPr id="6" name="Metin kutusu 5">
            <a:extLst>
              <a:ext uri="{FF2B5EF4-FFF2-40B4-BE49-F238E27FC236}">
                <a16:creationId xmlns:a16="http://schemas.microsoft.com/office/drawing/2014/main" id="{82B9E442-6F6C-4D82-8761-4335394EBE5A}"/>
              </a:ext>
            </a:extLst>
          </p:cNvPr>
          <p:cNvSpPr txBox="1"/>
          <p:nvPr/>
        </p:nvSpPr>
        <p:spPr>
          <a:xfrm>
            <a:off x="10224857" y="4165392"/>
            <a:ext cx="1828598" cy="369332"/>
          </a:xfrm>
          <a:prstGeom prst="rect">
            <a:avLst/>
          </a:prstGeom>
          <a:noFill/>
        </p:spPr>
        <p:txBody>
          <a:bodyPr wrap="square">
            <a:spAutoFit/>
          </a:bodyPr>
          <a:lstStyle/>
          <a:p>
            <a:r>
              <a:rPr lang="en-US" sz="1800" b="1" dirty="0">
                <a:solidFill>
                  <a:schemeClr val="bg1"/>
                </a:solidFill>
              </a:rPr>
              <a:t>EKİM</a:t>
            </a:r>
            <a:r>
              <a:rPr lang="tr-TR" sz="1800" b="1" dirty="0">
                <a:solidFill>
                  <a:schemeClr val="bg1"/>
                </a:solidFill>
              </a:rPr>
              <a:t> 2023</a:t>
            </a:r>
            <a:endParaRPr lang="tr-TR" b="1" dirty="0"/>
          </a:p>
        </p:txBody>
      </p:sp>
      <p:sp>
        <p:nvSpPr>
          <p:cNvPr id="8" name="Metin kutusu 7">
            <a:extLst>
              <a:ext uri="{FF2B5EF4-FFF2-40B4-BE49-F238E27FC236}">
                <a16:creationId xmlns:a16="http://schemas.microsoft.com/office/drawing/2014/main" id="{27CD560F-8731-490B-938A-5B5DBC08E969}"/>
              </a:ext>
            </a:extLst>
          </p:cNvPr>
          <p:cNvSpPr txBox="1"/>
          <p:nvPr/>
        </p:nvSpPr>
        <p:spPr>
          <a:xfrm>
            <a:off x="2350363" y="2065416"/>
            <a:ext cx="6422994" cy="584775"/>
          </a:xfrm>
          <a:prstGeom prst="rect">
            <a:avLst/>
          </a:prstGeom>
          <a:noFill/>
        </p:spPr>
        <p:txBody>
          <a:bodyPr wrap="square">
            <a:spAutoFit/>
          </a:bodyPr>
          <a:lstStyle/>
          <a:p>
            <a:pPr algn="ctr" defTabSz="457189">
              <a:defRPr/>
            </a:pPr>
            <a:r>
              <a:rPr lang="tr-TR" sz="3200" b="1" dirty="0">
                <a:solidFill>
                  <a:schemeClr val="bg1"/>
                </a:solidFill>
              </a:rPr>
              <a:t>ANKARA ÜNİVERSİTESİ</a:t>
            </a:r>
          </a:p>
        </p:txBody>
      </p:sp>
    </p:spTree>
    <p:extLst>
      <p:ext uri="{BB962C8B-B14F-4D97-AF65-F5344CB8AC3E}">
        <p14:creationId xmlns:p14="http://schemas.microsoft.com/office/powerpoint/2010/main" val="340898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CA3BE5D-FD2F-444B-9F32-D3E18FE4D8E9}"/>
              </a:ext>
            </a:extLst>
          </p:cNvPr>
          <p:cNvGraphicFramePr>
            <a:graphicFrameLocks/>
          </p:cNvGraphicFramePr>
          <p:nvPr>
            <p:extLst>
              <p:ext uri="{D42A27DB-BD31-4B8C-83A1-F6EECF244321}">
                <p14:modId xmlns:p14="http://schemas.microsoft.com/office/powerpoint/2010/main" val="1880957353"/>
              </p:ext>
            </p:extLst>
          </p:nvPr>
        </p:nvGraphicFramePr>
        <p:xfrm>
          <a:off x="7021772" y="228981"/>
          <a:ext cx="3950265" cy="2152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16B9B1B-2535-41D7-9752-954CDF9E50EE}"/>
              </a:ext>
            </a:extLst>
          </p:cNvPr>
          <p:cNvGraphicFramePr>
            <a:graphicFrameLocks/>
          </p:cNvGraphicFramePr>
          <p:nvPr>
            <p:extLst>
              <p:ext uri="{D42A27DB-BD31-4B8C-83A1-F6EECF244321}">
                <p14:modId xmlns:p14="http://schemas.microsoft.com/office/powerpoint/2010/main" val="1161912265"/>
              </p:ext>
            </p:extLst>
          </p:nvPr>
        </p:nvGraphicFramePr>
        <p:xfrm>
          <a:off x="-182880" y="4535424"/>
          <a:ext cx="5481806" cy="2394394"/>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Formlar yanıt grafiği. Soru başlığı: 7-Araştırma Dekanlığı tarafından düzenlenmesi planlanan “Bilimsel dergilere Makale Yazma Kampı”’na  ne tür bir makale çalışması ile katılmak istersiniz? Birden fazla seçenek işaretleyebilirsiniz.. Yanıt sayısı: 14 yanıt.">
            <a:extLst>
              <a:ext uri="{FF2B5EF4-FFF2-40B4-BE49-F238E27FC236}">
                <a16:creationId xmlns:a16="http://schemas.microsoft.com/office/drawing/2014/main" id="{3A078A1C-654F-445F-A3C6-C93EF4675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084" y="2381534"/>
            <a:ext cx="5244062" cy="3341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94BF7A-E34B-4CC4-98C7-0054AC88FAB2}"/>
              </a:ext>
            </a:extLst>
          </p:cNvPr>
          <p:cNvPicPr>
            <a:picLocks noChangeAspect="1"/>
          </p:cNvPicPr>
          <p:nvPr/>
        </p:nvPicPr>
        <p:blipFill>
          <a:blip r:embed="rId5"/>
          <a:stretch>
            <a:fillRect/>
          </a:stretch>
        </p:blipFill>
        <p:spPr>
          <a:xfrm>
            <a:off x="54864" y="0"/>
            <a:ext cx="5244062" cy="4255008"/>
          </a:xfrm>
          <a:prstGeom prst="rect">
            <a:avLst/>
          </a:prstGeom>
        </p:spPr>
      </p:pic>
      <p:sp>
        <p:nvSpPr>
          <p:cNvPr id="14" name="TextBox 13">
            <a:extLst>
              <a:ext uri="{FF2B5EF4-FFF2-40B4-BE49-F238E27FC236}">
                <a16:creationId xmlns:a16="http://schemas.microsoft.com/office/drawing/2014/main" id="{A4EA8FEA-496C-4145-964E-A73A872F5BF6}"/>
              </a:ext>
            </a:extLst>
          </p:cNvPr>
          <p:cNvSpPr txBox="1"/>
          <p:nvPr/>
        </p:nvSpPr>
        <p:spPr>
          <a:xfrm>
            <a:off x="7168486" y="6106952"/>
            <a:ext cx="6189260" cy="369332"/>
          </a:xfrm>
          <a:prstGeom prst="rect">
            <a:avLst/>
          </a:prstGeom>
          <a:noFill/>
        </p:spPr>
        <p:txBody>
          <a:bodyPr wrap="square">
            <a:spAutoFit/>
          </a:bodyPr>
          <a:lstStyle/>
          <a:p>
            <a:r>
              <a:rPr lang="en-US" dirty="0"/>
              <a:t>https://forms.gle/Hm1oMFy6E6GZ7mgM8</a:t>
            </a:r>
          </a:p>
        </p:txBody>
      </p:sp>
    </p:spTree>
    <p:extLst>
      <p:ext uri="{BB962C8B-B14F-4D97-AF65-F5344CB8AC3E}">
        <p14:creationId xmlns:p14="http://schemas.microsoft.com/office/powerpoint/2010/main" val="34436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 y="-226262"/>
            <a:ext cx="12700000" cy="6998097"/>
          </a:xfrm>
          <a:prstGeom prst="rect">
            <a:avLst/>
          </a:prstGeom>
        </p:spPr>
      </p:pic>
      <p:sp>
        <p:nvSpPr>
          <p:cNvPr id="5" name="Metin kutusu 4"/>
          <p:cNvSpPr txBox="1"/>
          <p:nvPr/>
        </p:nvSpPr>
        <p:spPr>
          <a:xfrm>
            <a:off x="0" y="3272786"/>
            <a:ext cx="8737600" cy="1384995"/>
          </a:xfrm>
          <a:prstGeom prst="rect">
            <a:avLst/>
          </a:prstGeom>
          <a:noFill/>
        </p:spPr>
        <p:txBody>
          <a:bodyPr wrap="square" rtlCol="0">
            <a:spAutoFit/>
          </a:bodyPr>
          <a:lstStyle/>
          <a:p>
            <a:pPr algn="r" defTabSz="457189">
              <a:defRPr/>
            </a:pPr>
            <a:r>
              <a:rPr lang="tr-TR" sz="2800" b="1" dirty="0">
                <a:solidFill>
                  <a:schemeClr val="bg1"/>
                </a:solidFill>
              </a:rPr>
              <a:t>ARAŞTIRMA YÖNTEMLERİ-</a:t>
            </a:r>
            <a:r>
              <a:rPr lang="en-US" sz="2800" b="1" dirty="0">
                <a:solidFill>
                  <a:schemeClr val="bg1"/>
                </a:solidFill>
              </a:rPr>
              <a:t>İSTATİSTİK </a:t>
            </a:r>
            <a:r>
              <a:rPr lang="tr-TR" sz="2800" b="1" dirty="0">
                <a:solidFill>
                  <a:schemeClr val="bg1"/>
                </a:solidFill>
              </a:rPr>
              <a:t>ANALİZ TEKNİKLERİ VE AKADEMİK YAZMA YETKİNLİK ANKETİ </a:t>
            </a:r>
            <a:endParaRPr lang="en-US" sz="2800" b="1" dirty="0">
              <a:solidFill>
                <a:schemeClr val="bg1"/>
              </a:solidFill>
            </a:endParaRPr>
          </a:p>
          <a:p>
            <a:pPr algn="r" defTabSz="457189">
              <a:defRPr/>
            </a:pPr>
            <a:r>
              <a:rPr lang="tr-TR" sz="2800" b="1" dirty="0">
                <a:solidFill>
                  <a:schemeClr val="bg1"/>
                </a:solidFill>
              </a:rPr>
              <a:t>(FEN-SAĞLIK ve SOSYAL BİLİMLER)</a:t>
            </a:r>
            <a:endParaRPr lang="tr-TR" sz="2800" b="1" dirty="0">
              <a:solidFill>
                <a:schemeClr val="bg1"/>
              </a:solidFill>
              <a:cs typeface="Segoe UI" panose="020B0502040204020203" pitchFamily="34" charset="0"/>
            </a:endParaRPr>
          </a:p>
        </p:txBody>
      </p:sp>
      <p:sp>
        <p:nvSpPr>
          <p:cNvPr id="3" name="Slayt Numarası Yer Tutucusu 2">
            <a:extLst>
              <a:ext uri="{FF2B5EF4-FFF2-40B4-BE49-F238E27FC236}">
                <a16:creationId xmlns:a16="http://schemas.microsoft.com/office/drawing/2014/main" id="{FB51C3DD-3070-472B-B442-624665610F54}"/>
              </a:ext>
            </a:extLst>
          </p:cNvPr>
          <p:cNvSpPr>
            <a:spLocks noGrp="1"/>
          </p:cNvSpPr>
          <p:nvPr>
            <p:ph type="sldNum" sz="quarter" idx="12"/>
          </p:nvPr>
        </p:nvSpPr>
        <p:spPr/>
        <p:txBody>
          <a:bodyPr/>
          <a:lstStyle/>
          <a:p>
            <a:pPr defTabSz="1219170">
              <a:defRPr/>
            </a:pPr>
            <a:fld id="{068A7C5C-CE20-4464-8069-CFE82B6030F5}" type="slidenum">
              <a:rPr lang="en-US" sz="1600">
                <a:solidFill>
                  <a:prstClr val="black">
                    <a:tint val="75000"/>
                  </a:prstClr>
                </a:solidFill>
                <a:latin typeface="Calibri"/>
              </a:rPr>
              <a:pPr defTabSz="1219170">
                <a:defRPr/>
              </a:pPr>
              <a:t>7</a:t>
            </a:fld>
            <a:endParaRPr lang="en-US" sz="1600">
              <a:solidFill>
                <a:prstClr val="black">
                  <a:tint val="75000"/>
                </a:prstClr>
              </a:solidFill>
              <a:latin typeface="Calibri"/>
            </a:endParaRPr>
          </a:p>
        </p:txBody>
      </p:sp>
      <p:sp>
        <p:nvSpPr>
          <p:cNvPr id="6" name="Metin kutusu 5">
            <a:extLst>
              <a:ext uri="{FF2B5EF4-FFF2-40B4-BE49-F238E27FC236}">
                <a16:creationId xmlns:a16="http://schemas.microsoft.com/office/drawing/2014/main" id="{82B9E442-6F6C-4D82-8761-4335394EBE5A}"/>
              </a:ext>
            </a:extLst>
          </p:cNvPr>
          <p:cNvSpPr txBox="1"/>
          <p:nvPr/>
        </p:nvSpPr>
        <p:spPr>
          <a:xfrm>
            <a:off x="10224857" y="4165392"/>
            <a:ext cx="1828598" cy="369332"/>
          </a:xfrm>
          <a:prstGeom prst="rect">
            <a:avLst/>
          </a:prstGeom>
          <a:noFill/>
        </p:spPr>
        <p:txBody>
          <a:bodyPr wrap="square">
            <a:spAutoFit/>
          </a:bodyPr>
          <a:lstStyle/>
          <a:p>
            <a:r>
              <a:rPr lang="en-US" sz="1800" b="1" dirty="0">
                <a:solidFill>
                  <a:schemeClr val="bg1"/>
                </a:solidFill>
              </a:rPr>
              <a:t>EKİM</a:t>
            </a:r>
            <a:r>
              <a:rPr lang="tr-TR" sz="1800" b="1" dirty="0">
                <a:solidFill>
                  <a:schemeClr val="bg1"/>
                </a:solidFill>
              </a:rPr>
              <a:t> 2023</a:t>
            </a:r>
            <a:endParaRPr lang="tr-TR" b="1" dirty="0"/>
          </a:p>
        </p:txBody>
      </p:sp>
      <p:sp>
        <p:nvSpPr>
          <p:cNvPr id="8" name="Metin kutusu 7">
            <a:extLst>
              <a:ext uri="{FF2B5EF4-FFF2-40B4-BE49-F238E27FC236}">
                <a16:creationId xmlns:a16="http://schemas.microsoft.com/office/drawing/2014/main" id="{27CD560F-8731-490B-938A-5B5DBC08E969}"/>
              </a:ext>
            </a:extLst>
          </p:cNvPr>
          <p:cNvSpPr txBox="1"/>
          <p:nvPr/>
        </p:nvSpPr>
        <p:spPr>
          <a:xfrm>
            <a:off x="2350363" y="2065416"/>
            <a:ext cx="6422994" cy="584775"/>
          </a:xfrm>
          <a:prstGeom prst="rect">
            <a:avLst/>
          </a:prstGeom>
          <a:noFill/>
        </p:spPr>
        <p:txBody>
          <a:bodyPr wrap="square">
            <a:spAutoFit/>
          </a:bodyPr>
          <a:lstStyle/>
          <a:p>
            <a:pPr algn="ctr" defTabSz="457189">
              <a:defRPr/>
            </a:pPr>
            <a:r>
              <a:rPr lang="tr-TR" sz="3200" b="1" dirty="0">
                <a:solidFill>
                  <a:schemeClr val="bg1"/>
                </a:solidFill>
              </a:rPr>
              <a:t>ANKARA ÜNİVERSİTESİ</a:t>
            </a:r>
          </a:p>
        </p:txBody>
      </p:sp>
    </p:spTree>
    <p:extLst>
      <p:ext uri="{BB962C8B-B14F-4D97-AF65-F5344CB8AC3E}">
        <p14:creationId xmlns:p14="http://schemas.microsoft.com/office/powerpoint/2010/main" val="298544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7A9-17DF-4E0C-B795-E9C2A647EE93}"/>
              </a:ext>
            </a:extLst>
          </p:cNvPr>
          <p:cNvSpPr>
            <a:spLocks noGrp="1"/>
          </p:cNvSpPr>
          <p:nvPr>
            <p:ph type="title"/>
          </p:nvPr>
        </p:nvSpPr>
        <p:spPr>
          <a:xfrm>
            <a:off x="505968" y="75882"/>
            <a:ext cx="11527536" cy="360299"/>
          </a:xfrm>
        </p:spPr>
        <p:style>
          <a:lnRef idx="1">
            <a:schemeClr val="accent3"/>
          </a:lnRef>
          <a:fillRef idx="2">
            <a:schemeClr val="accent3"/>
          </a:fillRef>
          <a:effectRef idx="1">
            <a:schemeClr val="accent3"/>
          </a:effectRef>
          <a:fontRef idx="minor">
            <a:schemeClr val="dk1"/>
          </a:fontRef>
        </p:style>
        <p:txBody>
          <a:bodyPr>
            <a:noAutofit/>
          </a:bodyPr>
          <a:lstStyle/>
          <a:p>
            <a:br>
              <a:rPr lang="pt-BR" sz="2000" b="1" dirty="0"/>
            </a:br>
            <a:r>
              <a:rPr lang="pt-BR" sz="2000" b="1" dirty="0"/>
              <a:t>A-BİLİMSEL ARAŞTIRMA YÖNTEM ve TEKNİKLERİ (</a:t>
            </a:r>
            <a:r>
              <a:rPr lang="tr-TR" sz="2000" b="1" dirty="0">
                <a:solidFill>
                  <a:schemeClr val="bg1"/>
                </a:solidFill>
              </a:rPr>
              <a:t>(</a:t>
            </a:r>
            <a:r>
              <a:rPr lang="tr-TR" sz="2000" b="1" dirty="0"/>
              <a:t>FEN-SAĞLIK ve SOSYAL BİLİMLER)</a:t>
            </a:r>
            <a:br>
              <a:rPr lang="tr-TR" sz="2000" b="1" dirty="0">
                <a:cs typeface="Segoe UI" panose="020B0502040204020203" pitchFamily="34" charset="0"/>
              </a:rPr>
            </a:br>
            <a:endParaRPr lang="en-US" sz="2000" b="1" dirty="0"/>
          </a:p>
        </p:txBody>
      </p:sp>
      <p:graphicFrame>
        <p:nvGraphicFramePr>
          <p:cNvPr id="4" name="Chart 3">
            <a:extLst>
              <a:ext uri="{FF2B5EF4-FFF2-40B4-BE49-F238E27FC236}">
                <a16:creationId xmlns:a16="http://schemas.microsoft.com/office/drawing/2014/main" id="{282FD1EF-4CFD-4C97-B494-12548389DE34}"/>
              </a:ext>
            </a:extLst>
          </p:cNvPr>
          <p:cNvGraphicFramePr>
            <a:graphicFrameLocks/>
          </p:cNvGraphicFramePr>
          <p:nvPr>
            <p:extLst>
              <p:ext uri="{D42A27DB-BD31-4B8C-83A1-F6EECF244321}">
                <p14:modId xmlns:p14="http://schemas.microsoft.com/office/powerpoint/2010/main" val="538212743"/>
              </p:ext>
            </p:extLst>
          </p:nvPr>
        </p:nvGraphicFramePr>
        <p:xfrm>
          <a:off x="505968" y="615696"/>
          <a:ext cx="7601712" cy="5986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B79C7B-0BA5-4187-A97A-19161380D0FF}"/>
              </a:ext>
            </a:extLst>
          </p:cNvPr>
          <p:cNvSpPr txBox="1"/>
          <p:nvPr/>
        </p:nvSpPr>
        <p:spPr>
          <a:xfrm>
            <a:off x="8022336" y="1678400"/>
            <a:ext cx="4071543" cy="1477328"/>
          </a:xfrm>
          <a:prstGeom prst="rect">
            <a:avLst/>
          </a:prstGeom>
          <a:noFill/>
        </p:spPr>
        <p:txBody>
          <a:bodyPr wrap="square">
            <a:spAutoFit/>
          </a:bodyPr>
          <a:lstStyle/>
          <a:p>
            <a:r>
              <a:rPr lang="tr-TR" b="0" i="0" dirty="0">
                <a:solidFill>
                  <a:srgbClr val="202124"/>
                </a:solidFill>
                <a:effectLst/>
                <a:latin typeface="docs-Roboto"/>
              </a:rPr>
              <a:t>1- </a:t>
            </a:r>
            <a:r>
              <a:rPr lang="tr-TR" b="1" i="0" dirty="0">
                <a:solidFill>
                  <a:srgbClr val="202124"/>
                </a:solidFill>
                <a:effectLst/>
                <a:latin typeface="docs-Roboto"/>
              </a:rPr>
              <a:t>Hi</a:t>
            </a:r>
            <a:r>
              <a:rPr lang="tr-TR" b="0" i="0" dirty="0">
                <a:solidFill>
                  <a:srgbClr val="202124"/>
                </a:solidFill>
                <a:effectLst/>
                <a:latin typeface="docs-Roboto"/>
              </a:rPr>
              <a:t>ç deneyimli veya yetkin değilim</a:t>
            </a:r>
            <a:br>
              <a:rPr lang="tr-TR" dirty="0"/>
            </a:br>
            <a:r>
              <a:rPr lang="tr-TR" b="0" i="0" dirty="0">
                <a:solidFill>
                  <a:srgbClr val="202124"/>
                </a:solidFill>
                <a:effectLst/>
                <a:latin typeface="docs-Roboto"/>
              </a:rPr>
              <a:t>2- </a:t>
            </a:r>
            <a:r>
              <a:rPr lang="tr-TR" b="1" i="0" dirty="0">
                <a:solidFill>
                  <a:srgbClr val="202124"/>
                </a:solidFill>
                <a:effectLst/>
                <a:latin typeface="docs-Roboto"/>
              </a:rPr>
              <a:t>Biraz</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3- </a:t>
            </a:r>
            <a:r>
              <a:rPr lang="tr-TR" b="1" i="0" dirty="0">
                <a:solidFill>
                  <a:srgbClr val="202124"/>
                </a:solidFill>
                <a:effectLst/>
                <a:latin typeface="docs-Roboto"/>
              </a:rPr>
              <a:t>Orta</a:t>
            </a:r>
            <a:r>
              <a:rPr lang="tr-TR" b="0" i="0" dirty="0">
                <a:solidFill>
                  <a:srgbClr val="202124"/>
                </a:solidFill>
                <a:effectLst/>
                <a:latin typeface="docs-Roboto"/>
              </a:rPr>
              <a:t> düzeyde deneyimli veya yetkinim</a:t>
            </a:r>
            <a:br>
              <a:rPr lang="tr-TR" dirty="0"/>
            </a:br>
            <a:r>
              <a:rPr lang="tr-TR" b="0" i="0" dirty="0">
                <a:solidFill>
                  <a:srgbClr val="202124"/>
                </a:solidFill>
                <a:effectLst/>
                <a:latin typeface="docs-Roboto"/>
              </a:rPr>
              <a:t>4- </a:t>
            </a:r>
            <a:r>
              <a:rPr lang="tr-TR" b="1" i="0" dirty="0">
                <a:solidFill>
                  <a:srgbClr val="202124"/>
                </a:solidFill>
                <a:effectLst/>
                <a:latin typeface="docs-Roboto"/>
              </a:rPr>
              <a:t>Oldukça</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5- </a:t>
            </a:r>
            <a:r>
              <a:rPr lang="tr-TR" b="1" i="0" dirty="0">
                <a:solidFill>
                  <a:srgbClr val="202124"/>
                </a:solidFill>
                <a:effectLst/>
                <a:latin typeface="docs-Roboto"/>
              </a:rPr>
              <a:t>Çok</a:t>
            </a:r>
            <a:r>
              <a:rPr lang="tr-TR" b="0" i="0" dirty="0">
                <a:solidFill>
                  <a:srgbClr val="202124"/>
                </a:solidFill>
                <a:effectLst/>
                <a:latin typeface="docs-Roboto"/>
              </a:rPr>
              <a:t> deneyimli veya yetkinim</a:t>
            </a:r>
            <a:endParaRPr lang="tr-TR" dirty="0"/>
          </a:p>
        </p:txBody>
      </p:sp>
      <p:sp>
        <p:nvSpPr>
          <p:cNvPr id="8" name="TextBox 7">
            <a:extLst>
              <a:ext uri="{FF2B5EF4-FFF2-40B4-BE49-F238E27FC236}">
                <a16:creationId xmlns:a16="http://schemas.microsoft.com/office/drawing/2014/main" id="{13ABBC13-C52B-4967-9605-21C030B63191}"/>
              </a:ext>
            </a:extLst>
          </p:cNvPr>
          <p:cNvSpPr txBox="1"/>
          <p:nvPr/>
        </p:nvSpPr>
        <p:spPr>
          <a:xfrm>
            <a:off x="8107680" y="4154742"/>
            <a:ext cx="3986199" cy="369332"/>
          </a:xfrm>
          <a:prstGeom prst="rect">
            <a:avLst/>
          </a:prstGeom>
          <a:noFill/>
        </p:spPr>
        <p:txBody>
          <a:bodyPr wrap="square">
            <a:spAutoFit/>
          </a:bodyPr>
          <a:lstStyle/>
          <a:p>
            <a:r>
              <a:rPr lang="en-US" dirty="0"/>
              <a:t>https://forms.gle/U697xyjVPcxMhpQu5</a:t>
            </a:r>
          </a:p>
        </p:txBody>
      </p:sp>
    </p:spTree>
    <p:extLst>
      <p:ext uri="{BB962C8B-B14F-4D97-AF65-F5344CB8AC3E}">
        <p14:creationId xmlns:p14="http://schemas.microsoft.com/office/powerpoint/2010/main" val="61159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7A9-17DF-4E0C-B795-E9C2A647EE93}"/>
              </a:ext>
            </a:extLst>
          </p:cNvPr>
          <p:cNvSpPr>
            <a:spLocks noGrp="1"/>
          </p:cNvSpPr>
          <p:nvPr>
            <p:ph type="title"/>
          </p:nvPr>
        </p:nvSpPr>
        <p:spPr>
          <a:xfrm>
            <a:off x="505968" y="7643"/>
            <a:ext cx="11527536" cy="360299"/>
          </a:xfrm>
        </p:spPr>
        <p:style>
          <a:lnRef idx="1">
            <a:schemeClr val="accent2"/>
          </a:lnRef>
          <a:fillRef idx="3">
            <a:schemeClr val="accent2"/>
          </a:fillRef>
          <a:effectRef idx="2">
            <a:schemeClr val="accent2"/>
          </a:effectRef>
          <a:fontRef idx="minor">
            <a:schemeClr val="lt1"/>
          </a:fontRef>
        </p:style>
        <p:txBody>
          <a:bodyPr>
            <a:noAutofit/>
          </a:bodyPr>
          <a:lstStyle/>
          <a:p>
            <a:br>
              <a:rPr lang="pt-BR" sz="2000" b="1" dirty="0"/>
            </a:br>
            <a:r>
              <a:rPr lang="pt-BR" sz="2000" b="1" dirty="0"/>
              <a:t>B-İSTATİSTİK ANALİZ TEKNİKLERİ(</a:t>
            </a:r>
            <a:r>
              <a:rPr lang="tr-TR" sz="2000" b="1" dirty="0"/>
              <a:t>FEN-SAĞLIK ve SOSYAL BİLİMLER)</a:t>
            </a:r>
            <a:br>
              <a:rPr lang="tr-TR" sz="2000" b="1" dirty="0">
                <a:cs typeface="Segoe UI" panose="020B0502040204020203" pitchFamily="34" charset="0"/>
              </a:rPr>
            </a:br>
            <a:endParaRPr lang="en-US" sz="2000" b="1" dirty="0"/>
          </a:p>
        </p:txBody>
      </p:sp>
      <p:sp>
        <p:nvSpPr>
          <p:cNvPr id="6" name="TextBox 5">
            <a:extLst>
              <a:ext uri="{FF2B5EF4-FFF2-40B4-BE49-F238E27FC236}">
                <a16:creationId xmlns:a16="http://schemas.microsoft.com/office/drawing/2014/main" id="{77B79C7B-0BA5-4187-A97A-19161380D0FF}"/>
              </a:ext>
            </a:extLst>
          </p:cNvPr>
          <p:cNvSpPr txBox="1"/>
          <p:nvPr/>
        </p:nvSpPr>
        <p:spPr>
          <a:xfrm>
            <a:off x="8022336" y="1678400"/>
            <a:ext cx="4071543" cy="1477328"/>
          </a:xfrm>
          <a:prstGeom prst="rect">
            <a:avLst/>
          </a:prstGeom>
          <a:noFill/>
        </p:spPr>
        <p:txBody>
          <a:bodyPr wrap="square">
            <a:spAutoFit/>
          </a:bodyPr>
          <a:lstStyle/>
          <a:p>
            <a:r>
              <a:rPr lang="tr-TR" b="0" i="0" dirty="0">
                <a:solidFill>
                  <a:srgbClr val="202124"/>
                </a:solidFill>
                <a:effectLst/>
                <a:latin typeface="docs-Roboto"/>
              </a:rPr>
              <a:t>1- </a:t>
            </a:r>
            <a:r>
              <a:rPr lang="tr-TR" b="1" i="0" dirty="0">
                <a:solidFill>
                  <a:srgbClr val="202124"/>
                </a:solidFill>
                <a:effectLst/>
                <a:latin typeface="docs-Roboto"/>
              </a:rPr>
              <a:t>Hi</a:t>
            </a:r>
            <a:r>
              <a:rPr lang="tr-TR" b="0" i="0" dirty="0">
                <a:solidFill>
                  <a:srgbClr val="202124"/>
                </a:solidFill>
                <a:effectLst/>
                <a:latin typeface="docs-Roboto"/>
              </a:rPr>
              <a:t>ç deneyimli veya yetkin değilim</a:t>
            </a:r>
            <a:br>
              <a:rPr lang="tr-TR" dirty="0"/>
            </a:br>
            <a:r>
              <a:rPr lang="tr-TR" b="0" i="0" dirty="0">
                <a:solidFill>
                  <a:srgbClr val="202124"/>
                </a:solidFill>
                <a:effectLst/>
                <a:latin typeface="docs-Roboto"/>
              </a:rPr>
              <a:t>2- </a:t>
            </a:r>
            <a:r>
              <a:rPr lang="tr-TR" b="1" i="0" dirty="0">
                <a:solidFill>
                  <a:srgbClr val="202124"/>
                </a:solidFill>
                <a:effectLst/>
                <a:latin typeface="docs-Roboto"/>
              </a:rPr>
              <a:t>Biraz</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3- </a:t>
            </a:r>
            <a:r>
              <a:rPr lang="tr-TR" b="1" i="0" dirty="0">
                <a:solidFill>
                  <a:srgbClr val="202124"/>
                </a:solidFill>
                <a:effectLst/>
                <a:latin typeface="docs-Roboto"/>
              </a:rPr>
              <a:t>Orta</a:t>
            </a:r>
            <a:r>
              <a:rPr lang="tr-TR" b="0" i="0" dirty="0">
                <a:solidFill>
                  <a:srgbClr val="202124"/>
                </a:solidFill>
                <a:effectLst/>
                <a:latin typeface="docs-Roboto"/>
              </a:rPr>
              <a:t> düzeyde deneyimli veya yetkinim</a:t>
            </a:r>
            <a:br>
              <a:rPr lang="tr-TR" dirty="0"/>
            </a:br>
            <a:r>
              <a:rPr lang="tr-TR" b="0" i="0" dirty="0">
                <a:solidFill>
                  <a:srgbClr val="202124"/>
                </a:solidFill>
                <a:effectLst/>
                <a:latin typeface="docs-Roboto"/>
              </a:rPr>
              <a:t>4- </a:t>
            </a:r>
            <a:r>
              <a:rPr lang="tr-TR" b="1" i="0" dirty="0">
                <a:solidFill>
                  <a:srgbClr val="202124"/>
                </a:solidFill>
                <a:effectLst/>
                <a:latin typeface="docs-Roboto"/>
              </a:rPr>
              <a:t>Oldukça</a:t>
            </a:r>
            <a:r>
              <a:rPr lang="tr-TR" b="0" i="0" dirty="0">
                <a:solidFill>
                  <a:srgbClr val="202124"/>
                </a:solidFill>
                <a:effectLst/>
                <a:latin typeface="docs-Roboto"/>
              </a:rPr>
              <a:t> deneyimli veya yetkinim</a:t>
            </a:r>
            <a:br>
              <a:rPr lang="tr-TR" dirty="0"/>
            </a:br>
            <a:r>
              <a:rPr lang="tr-TR" b="0" i="0" dirty="0">
                <a:solidFill>
                  <a:srgbClr val="202124"/>
                </a:solidFill>
                <a:effectLst/>
                <a:latin typeface="docs-Roboto"/>
              </a:rPr>
              <a:t>5- </a:t>
            </a:r>
            <a:r>
              <a:rPr lang="tr-TR" b="1" i="0" dirty="0">
                <a:solidFill>
                  <a:srgbClr val="202124"/>
                </a:solidFill>
                <a:effectLst/>
                <a:latin typeface="docs-Roboto"/>
              </a:rPr>
              <a:t>Çok</a:t>
            </a:r>
            <a:r>
              <a:rPr lang="tr-TR" b="0" i="0" dirty="0">
                <a:solidFill>
                  <a:srgbClr val="202124"/>
                </a:solidFill>
                <a:effectLst/>
                <a:latin typeface="docs-Roboto"/>
              </a:rPr>
              <a:t> deneyimli veya yetkinim</a:t>
            </a:r>
            <a:endParaRPr lang="tr-TR" dirty="0"/>
          </a:p>
        </p:txBody>
      </p:sp>
      <p:graphicFrame>
        <p:nvGraphicFramePr>
          <p:cNvPr id="5" name="Chart 4">
            <a:extLst>
              <a:ext uri="{FF2B5EF4-FFF2-40B4-BE49-F238E27FC236}">
                <a16:creationId xmlns:a16="http://schemas.microsoft.com/office/drawing/2014/main" id="{8667F23B-604E-431B-B2E1-9601FDAE7327}"/>
              </a:ext>
            </a:extLst>
          </p:cNvPr>
          <p:cNvGraphicFramePr>
            <a:graphicFrameLocks/>
          </p:cNvGraphicFramePr>
          <p:nvPr>
            <p:extLst>
              <p:ext uri="{D42A27DB-BD31-4B8C-83A1-F6EECF244321}">
                <p14:modId xmlns:p14="http://schemas.microsoft.com/office/powerpoint/2010/main" val="4077167222"/>
              </p:ext>
            </p:extLst>
          </p:nvPr>
        </p:nvGraphicFramePr>
        <p:xfrm>
          <a:off x="505967" y="453753"/>
          <a:ext cx="6986653" cy="64716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02D49E6-F0F1-4A97-96E3-565A49B08E08}"/>
              </a:ext>
            </a:extLst>
          </p:cNvPr>
          <p:cNvSpPr txBox="1"/>
          <p:nvPr/>
        </p:nvSpPr>
        <p:spPr>
          <a:xfrm>
            <a:off x="7793781" y="4168390"/>
            <a:ext cx="3986199" cy="369332"/>
          </a:xfrm>
          <a:prstGeom prst="rect">
            <a:avLst/>
          </a:prstGeom>
          <a:noFill/>
        </p:spPr>
        <p:txBody>
          <a:bodyPr wrap="square">
            <a:spAutoFit/>
          </a:bodyPr>
          <a:lstStyle/>
          <a:p>
            <a:r>
              <a:rPr lang="en-US" dirty="0"/>
              <a:t>https://forms.gle/U697xyjVPcxMhpQu5</a:t>
            </a:r>
          </a:p>
        </p:txBody>
      </p:sp>
    </p:spTree>
    <p:extLst>
      <p:ext uri="{BB962C8B-B14F-4D97-AF65-F5344CB8AC3E}">
        <p14:creationId xmlns:p14="http://schemas.microsoft.com/office/powerpoint/2010/main" val="47009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215</TotalTime>
  <Words>602</Words>
  <Application>Microsoft Office PowerPoint</Application>
  <PresentationFormat>Geniş ekran</PresentationFormat>
  <Paragraphs>59</Paragraphs>
  <Slides>10</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docs-Roboto</vt:lpstr>
      <vt:lpstr>Office Theme</vt:lpstr>
      <vt:lpstr>PowerPoint Sunusu</vt:lpstr>
      <vt:lpstr>PowerPoint Sunusu</vt:lpstr>
      <vt:lpstr>PowerPoint Sunusu</vt:lpstr>
      <vt:lpstr>Sign-up Letters</vt:lpstr>
      <vt:lpstr>PowerPoint Sunusu</vt:lpstr>
      <vt:lpstr>PowerPoint Sunusu</vt:lpstr>
      <vt:lpstr>PowerPoint Sunusu</vt:lpstr>
      <vt:lpstr> A-BİLİMSEL ARAŞTIRMA YÖNTEM ve TEKNİKLERİ ((FEN-SAĞLIK ve SOSYAL BİLİMLER) </vt:lpstr>
      <vt:lpstr> B-İSTATİSTİK ANALİZ TEKNİKLERİ(FEN-SAĞLIK ve SOSYAL BİLİMLER) </vt:lpstr>
      <vt:lpstr> C-AKADEMİK OKUMA VE YAZMA TEKNİKLERİ(FEN-SAĞLIK ve SOSYAL BİLİMLER)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Evrim AĞAÇDELEN</cp:lastModifiedBy>
  <cp:revision>14</cp:revision>
  <dcterms:created xsi:type="dcterms:W3CDTF">2023-10-29T02:32:31Z</dcterms:created>
  <dcterms:modified xsi:type="dcterms:W3CDTF">2023-10-31T10:35:38Z</dcterms:modified>
</cp:coreProperties>
</file>